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5" r:id="rId2"/>
    <p:sldMasterId id="2147483668" r:id="rId3"/>
  </p:sldMasterIdLst>
  <p:notesMasterIdLst>
    <p:notesMasterId r:id="rId14"/>
  </p:notesMasterIdLst>
  <p:handoutMasterIdLst>
    <p:handoutMasterId r:id="rId15"/>
  </p:handoutMasterIdLst>
  <p:sldIdLst>
    <p:sldId id="278" r:id="rId4"/>
    <p:sldId id="368" r:id="rId5"/>
    <p:sldId id="353" r:id="rId6"/>
    <p:sldId id="380" r:id="rId7"/>
    <p:sldId id="379" r:id="rId8"/>
    <p:sldId id="381" r:id="rId9"/>
    <p:sldId id="383" r:id="rId10"/>
    <p:sldId id="369" r:id="rId11"/>
    <p:sldId id="370" r:id="rId12"/>
    <p:sldId id="259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0028"/>
    <a:srgbClr val="DBDBDB"/>
    <a:srgbClr val="F6F6F6"/>
    <a:srgbClr val="FBFBFB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79" autoAdjust="0"/>
    <p:restoredTop sz="94434" autoAdjust="0"/>
  </p:normalViewPr>
  <p:slideViewPr>
    <p:cSldViewPr snapToGrid="0" showGuides="1">
      <p:cViewPr varScale="1">
        <p:scale>
          <a:sx n="71" d="100"/>
          <a:sy n="71" d="100"/>
        </p:scale>
        <p:origin x="151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4E04EF-175E-0349-8821-BB1B1B9C96F3}" type="datetimeFigureOut">
              <a:rPr lang="en-US" smtClean="0"/>
              <a:pPr/>
              <a:t>7/3/2017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F30899-89D1-9943-BFEE-9EB89DE6F4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7729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6340F-6C15-0F4A-A82A-C7317FD5A197}" type="datetimeFigureOut">
              <a:rPr lang="en-US" smtClean="0"/>
              <a:pPr/>
              <a:t>7/3/2017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39A69-6423-5E40-B271-8C5F76D42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366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39A69-6423-5E40-B271-8C5F76D42AD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586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39A69-6423-5E40-B271-8C5F76D42AD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398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39A69-6423-5E40-B271-8C5F76D42AD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930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39A69-6423-5E40-B271-8C5F76D42AD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029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39A69-6423-5E40-B271-8C5F76D42AD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775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62" y="1196975"/>
            <a:ext cx="3527425" cy="328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2162" y="1531214"/>
            <a:ext cx="3527425" cy="9611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F139-8C6F-5141-9FC7-00B3491FD45C}" type="datetime3">
              <a:rPr lang="ru-RU" smtClean="0"/>
              <a:pPr/>
              <a:t>03/07/17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Знание. Опыт. Мастерство.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539749" y="1196975"/>
            <a:ext cx="252413" cy="3222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1.</a:t>
            </a:r>
            <a:endParaRPr lang="en-US" dirty="0" smtClean="0"/>
          </a:p>
        </p:txBody>
      </p:sp>
      <p:sp>
        <p:nvSpPr>
          <p:cNvPr id="30" name="Text Placeholder 2"/>
          <p:cNvSpPr>
            <a:spLocks noGrp="1"/>
          </p:cNvSpPr>
          <p:nvPr>
            <p:ph type="body" idx="28"/>
          </p:nvPr>
        </p:nvSpPr>
        <p:spPr>
          <a:xfrm>
            <a:off x="792162" y="2492375"/>
            <a:ext cx="3527425" cy="328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1" name="Content Placeholder 3"/>
          <p:cNvSpPr>
            <a:spLocks noGrp="1"/>
          </p:cNvSpPr>
          <p:nvPr>
            <p:ph sz="half" idx="29"/>
          </p:nvPr>
        </p:nvSpPr>
        <p:spPr>
          <a:xfrm>
            <a:off x="792162" y="2826614"/>
            <a:ext cx="3527425" cy="9611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2" name="Text Placeholder 2"/>
          <p:cNvSpPr>
            <a:spLocks noGrp="1"/>
          </p:cNvSpPr>
          <p:nvPr>
            <p:ph type="body" idx="30" hasCustomPrompt="1"/>
          </p:nvPr>
        </p:nvSpPr>
        <p:spPr>
          <a:xfrm>
            <a:off x="539749" y="2492375"/>
            <a:ext cx="252413" cy="3222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2</a:t>
            </a:r>
            <a:r>
              <a:rPr lang="ru-RU" dirty="0" smtClean="0"/>
              <a:t>.</a:t>
            </a:r>
            <a:endParaRPr lang="en-US" dirty="0" smtClean="0"/>
          </a:p>
        </p:txBody>
      </p:sp>
      <p:sp>
        <p:nvSpPr>
          <p:cNvPr id="33" name="Text Placeholder 2"/>
          <p:cNvSpPr>
            <a:spLocks noGrp="1"/>
          </p:cNvSpPr>
          <p:nvPr>
            <p:ph type="body" idx="31"/>
          </p:nvPr>
        </p:nvSpPr>
        <p:spPr>
          <a:xfrm>
            <a:off x="792162" y="3761736"/>
            <a:ext cx="3527425" cy="328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Content Placeholder 3"/>
          <p:cNvSpPr>
            <a:spLocks noGrp="1"/>
          </p:cNvSpPr>
          <p:nvPr>
            <p:ph sz="half" idx="32"/>
          </p:nvPr>
        </p:nvSpPr>
        <p:spPr>
          <a:xfrm>
            <a:off x="792162" y="4095975"/>
            <a:ext cx="3527425" cy="9611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5" name="Text Placeholder 2"/>
          <p:cNvSpPr>
            <a:spLocks noGrp="1"/>
          </p:cNvSpPr>
          <p:nvPr>
            <p:ph type="body" idx="33" hasCustomPrompt="1"/>
          </p:nvPr>
        </p:nvSpPr>
        <p:spPr>
          <a:xfrm>
            <a:off x="539749" y="3761736"/>
            <a:ext cx="252413" cy="3222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3</a:t>
            </a:r>
            <a:r>
              <a:rPr lang="ru-RU" dirty="0" smtClean="0"/>
              <a:t>.</a:t>
            </a:r>
            <a:endParaRPr lang="en-US" dirty="0" smtClean="0"/>
          </a:p>
        </p:txBody>
      </p:sp>
      <p:sp>
        <p:nvSpPr>
          <p:cNvPr id="36" name="Text Placeholder 2"/>
          <p:cNvSpPr>
            <a:spLocks noGrp="1"/>
          </p:cNvSpPr>
          <p:nvPr>
            <p:ph type="body" idx="34"/>
          </p:nvPr>
        </p:nvSpPr>
        <p:spPr>
          <a:xfrm>
            <a:off x="792162" y="5013325"/>
            <a:ext cx="3527425" cy="328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Content Placeholder 3"/>
          <p:cNvSpPr>
            <a:spLocks noGrp="1"/>
          </p:cNvSpPr>
          <p:nvPr>
            <p:ph sz="half" idx="35"/>
          </p:nvPr>
        </p:nvSpPr>
        <p:spPr>
          <a:xfrm>
            <a:off x="792162" y="5347564"/>
            <a:ext cx="3527425" cy="9611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36" hasCustomPrompt="1"/>
          </p:nvPr>
        </p:nvSpPr>
        <p:spPr>
          <a:xfrm>
            <a:off x="539749" y="5013325"/>
            <a:ext cx="252413" cy="3222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4</a:t>
            </a:r>
            <a:r>
              <a:rPr lang="ru-RU" dirty="0" smtClean="0"/>
              <a:t>.</a:t>
            </a:r>
            <a:endParaRPr lang="en-US" dirty="0" smtClean="0"/>
          </a:p>
        </p:txBody>
      </p:sp>
      <p:sp>
        <p:nvSpPr>
          <p:cNvPr id="39" name="Text Placeholder 2"/>
          <p:cNvSpPr>
            <a:spLocks noGrp="1"/>
          </p:cNvSpPr>
          <p:nvPr>
            <p:ph type="body" idx="37"/>
          </p:nvPr>
        </p:nvSpPr>
        <p:spPr>
          <a:xfrm>
            <a:off x="5076826" y="5013325"/>
            <a:ext cx="3527425" cy="328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0" name="Content Placeholder 3"/>
          <p:cNvSpPr>
            <a:spLocks noGrp="1"/>
          </p:cNvSpPr>
          <p:nvPr>
            <p:ph sz="half" idx="38"/>
          </p:nvPr>
        </p:nvSpPr>
        <p:spPr>
          <a:xfrm>
            <a:off x="5076826" y="5347564"/>
            <a:ext cx="3527425" cy="9611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1" name="Text Placeholder 2"/>
          <p:cNvSpPr>
            <a:spLocks noGrp="1"/>
          </p:cNvSpPr>
          <p:nvPr>
            <p:ph type="body" idx="39" hasCustomPrompt="1"/>
          </p:nvPr>
        </p:nvSpPr>
        <p:spPr>
          <a:xfrm>
            <a:off x="4824413" y="5013325"/>
            <a:ext cx="252413" cy="3222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8</a:t>
            </a:r>
            <a:r>
              <a:rPr lang="ru-RU" dirty="0" smtClean="0"/>
              <a:t>.</a:t>
            </a:r>
            <a:endParaRPr lang="en-US" dirty="0" smtClean="0"/>
          </a:p>
        </p:txBody>
      </p:sp>
      <p:sp>
        <p:nvSpPr>
          <p:cNvPr id="42" name="Text Placeholder 2"/>
          <p:cNvSpPr>
            <a:spLocks noGrp="1"/>
          </p:cNvSpPr>
          <p:nvPr>
            <p:ph type="body" idx="40"/>
          </p:nvPr>
        </p:nvSpPr>
        <p:spPr>
          <a:xfrm>
            <a:off x="5076826" y="3752850"/>
            <a:ext cx="3527425" cy="328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3" name="Content Placeholder 3"/>
          <p:cNvSpPr>
            <a:spLocks noGrp="1"/>
          </p:cNvSpPr>
          <p:nvPr>
            <p:ph sz="half" idx="41"/>
          </p:nvPr>
        </p:nvSpPr>
        <p:spPr>
          <a:xfrm>
            <a:off x="5076826" y="4087089"/>
            <a:ext cx="3527425" cy="9611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4" name="Text Placeholder 2"/>
          <p:cNvSpPr>
            <a:spLocks noGrp="1"/>
          </p:cNvSpPr>
          <p:nvPr>
            <p:ph type="body" idx="42" hasCustomPrompt="1"/>
          </p:nvPr>
        </p:nvSpPr>
        <p:spPr>
          <a:xfrm>
            <a:off x="4824413" y="3752850"/>
            <a:ext cx="252413" cy="3222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7</a:t>
            </a:r>
            <a:r>
              <a:rPr lang="ru-RU" dirty="0" smtClean="0"/>
              <a:t>.</a:t>
            </a:r>
            <a:endParaRPr lang="en-US" dirty="0" smtClean="0"/>
          </a:p>
        </p:txBody>
      </p:sp>
      <p:sp>
        <p:nvSpPr>
          <p:cNvPr id="45" name="Text Placeholder 2"/>
          <p:cNvSpPr>
            <a:spLocks noGrp="1"/>
          </p:cNvSpPr>
          <p:nvPr>
            <p:ph type="body" idx="43"/>
          </p:nvPr>
        </p:nvSpPr>
        <p:spPr>
          <a:xfrm>
            <a:off x="5076826" y="2492375"/>
            <a:ext cx="3527425" cy="328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6" name="Content Placeholder 3"/>
          <p:cNvSpPr>
            <a:spLocks noGrp="1"/>
          </p:cNvSpPr>
          <p:nvPr>
            <p:ph sz="half" idx="44"/>
          </p:nvPr>
        </p:nvSpPr>
        <p:spPr>
          <a:xfrm>
            <a:off x="5076826" y="2826614"/>
            <a:ext cx="3527425" cy="9611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7" name="Text Placeholder 2"/>
          <p:cNvSpPr>
            <a:spLocks noGrp="1"/>
          </p:cNvSpPr>
          <p:nvPr>
            <p:ph type="body" idx="45" hasCustomPrompt="1"/>
          </p:nvPr>
        </p:nvSpPr>
        <p:spPr>
          <a:xfrm>
            <a:off x="4824413" y="2492375"/>
            <a:ext cx="252413" cy="3222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6</a:t>
            </a:r>
            <a:r>
              <a:rPr lang="ru-RU" dirty="0" smtClean="0"/>
              <a:t>.</a:t>
            </a:r>
            <a:endParaRPr lang="en-US" dirty="0" smtClean="0"/>
          </a:p>
        </p:txBody>
      </p:sp>
      <p:sp>
        <p:nvSpPr>
          <p:cNvPr id="48" name="Text Placeholder 2"/>
          <p:cNvSpPr>
            <a:spLocks noGrp="1"/>
          </p:cNvSpPr>
          <p:nvPr>
            <p:ph type="body" idx="46"/>
          </p:nvPr>
        </p:nvSpPr>
        <p:spPr>
          <a:xfrm>
            <a:off x="5076826" y="1196975"/>
            <a:ext cx="3527425" cy="328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9" name="Content Placeholder 3"/>
          <p:cNvSpPr>
            <a:spLocks noGrp="1"/>
          </p:cNvSpPr>
          <p:nvPr>
            <p:ph sz="half" idx="47"/>
          </p:nvPr>
        </p:nvSpPr>
        <p:spPr>
          <a:xfrm>
            <a:off x="5076826" y="1531214"/>
            <a:ext cx="3527425" cy="9611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0" name="Text Placeholder 2"/>
          <p:cNvSpPr>
            <a:spLocks noGrp="1"/>
          </p:cNvSpPr>
          <p:nvPr>
            <p:ph type="body" idx="48" hasCustomPrompt="1"/>
          </p:nvPr>
        </p:nvSpPr>
        <p:spPr>
          <a:xfrm>
            <a:off x="4824413" y="1196975"/>
            <a:ext cx="252413" cy="3222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5</a:t>
            </a:r>
            <a:r>
              <a:rPr lang="ru-RU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47676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750" y="2492375"/>
            <a:ext cx="3779838" cy="3816349"/>
          </a:xfrm>
        </p:spPr>
        <p:txBody>
          <a:bodyPr>
            <a:normAutofit/>
          </a:bodyPr>
          <a:lstStyle>
            <a:lvl1pPr marL="2857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1pPr>
            <a:lvl2pPr marL="7429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2pPr>
            <a:lvl3pPr marL="12001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000"/>
            </a:lvl3pPr>
            <a:lvl4pPr marL="16573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4pPr>
            <a:lvl5pPr marL="21145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red text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5A33-515C-3143-A92A-5B5073F02483}" type="datetime3">
              <a:rPr lang="ru-RU" smtClean="0"/>
              <a:pPr/>
              <a:t>03/07/17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Знание. Опыт. Мастерство.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539750" y="1198564"/>
            <a:ext cx="8064500" cy="1293811"/>
          </a:xfrm>
        </p:spPr>
        <p:txBody>
          <a:bodyPr>
            <a:normAutofit/>
          </a:bodyPr>
          <a:lstStyle>
            <a:lvl1pPr marL="0" indent="0" defTabSz="108000">
              <a:spcBef>
                <a:spcPts val="0"/>
              </a:spcBef>
              <a:buFont typeface=".HelveticaNeueDeskInterface-Regular" charset="0"/>
              <a:buNone/>
              <a:tabLst/>
              <a:defRPr sz="1600">
                <a:solidFill>
                  <a:schemeClr val="accent1"/>
                </a:solidFill>
              </a:defRPr>
            </a:lvl1pPr>
            <a:lvl2pPr marL="7429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2pPr>
            <a:lvl3pPr marL="12001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000"/>
            </a:lvl3pPr>
            <a:lvl4pPr marL="16573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4pPr>
            <a:lvl5pPr marL="21145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laboris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5"/>
          </p:nvPr>
        </p:nvSpPr>
        <p:spPr>
          <a:xfrm>
            <a:off x="4824413" y="2492375"/>
            <a:ext cx="3779838" cy="3816349"/>
          </a:xfrm>
        </p:spPr>
        <p:txBody>
          <a:bodyPr>
            <a:normAutofit/>
          </a:bodyPr>
          <a:lstStyle>
            <a:lvl1pPr marL="2857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1pPr>
            <a:lvl2pPr marL="7429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2pPr>
            <a:lvl3pPr marL="12001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000"/>
            </a:lvl3pPr>
            <a:lvl4pPr marL="16573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4pPr>
            <a:lvl5pPr marL="21145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901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0" y="1196975"/>
            <a:ext cx="3779838" cy="334256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750" y="1530877"/>
            <a:ext cx="3779838" cy="477784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87167-47CA-E742-96F4-FE1787AB3903}" type="datetime3">
              <a:rPr lang="ru-RU" smtClean="0"/>
              <a:pPr/>
              <a:t>03/07/17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Знание. Опыт. Мастерство.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Two columns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21"/>
          </p:nvPr>
        </p:nvSpPr>
        <p:spPr>
          <a:xfrm>
            <a:off x="4824413" y="1196975"/>
            <a:ext cx="3779837" cy="323116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rgbClr val="19191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22"/>
          </p:nvPr>
        </p:nvSpPr>
        <p:spPr>
          <a:xfrm>
            <a:off x="4824412" y="1518471"/>
            <a:ext cx="3779837" cy="479025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5817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12788" y="1964267"/>
            <a:ext cx="3617912" cy="4196821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laboris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77F01-6498-404C-9E95-8D261593F91C}" type="datetime3">
              <a:rPr lang="ru-RU" smtClean="0"/>
              <a:pPr/>
              <a:t>03/07/17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Знание. Опыт. Мастерство.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4813301" y="1960563"/>
            <a:ext cx="3617912" cy="593724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4813300" y="2554288"/>
            <a:ext cx="3617912" cy="36068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213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50" y="1849729"/>
            <a:ext cx="8064500" cy="1333499"/>
          </a:xfrm>
        </p:spPr>
        <p:txBody>
          <a:bodyPr lIns="0" tIns="0" rIns="0" bIns="0" anchor="t" anchorCtr="0"/>
          <a:lstStyle>
            <a:lvl1pPr algn="l">
              <a:lnSpc>
                <a:spcPts val="4000"/>
              </a:lnSpc>
              <a:defRPr sz="3800" b="1" i="0" cap="all" spc="10" baseline="0">
                <a:solidFill>
                  <a:schemeClr val="bg2"/>
                </a:solidFill>
                <a:latin typeface="Arial"/>
              </a:defRPr>
            </a:lvl1pPr>
          </a:lstStyle>
          <a:p>
            <a:r>
              <a:rPr lang="ru-RU" dirty="0" smtClean="0"/>
              <a:t>Заголовок презентации,</a:t>
            </a:r>
            <a:br>
              <a:rPr lang="ru-RU" dirty="0" smtClean="0"/>
            </a:br>
            <a:r>
              <a:rPr lang="ru-RU" dirty="0" smtClean="0"/>
              <a:t>несколько строк</a:t>
            </a:r>
            <a:r>
              <a:rPr lang="en-US" dirty="0" smtClean="0"/>
              <a:t> 38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750" y="3752850"/>
            <a:ext cx="8064500" cy="5080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cap="all" spc="1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</a:t>
            </a:r>
            <a:endParaRPr lang="en-US" dirty="0"/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5831704" y="6213697"/>
            <a:ext cx="2772546" cy="330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 cap="all" spc="10">
                <a:solidFill>
                  <a:schemeClr val="bg2"/>
                </a:solidFill>
                <a:latin typeface="Arial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spc="30" dirty="0" err="1" smtClean="0"/>
              <a:t>www.tn.ru</a:t>
            </a:r>
            <a:endParaRPr lang="en-US" sz="1000" spc="30" dirty="0"/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539750" y="6219108"/>
            <a:ext cx="3352799" cy="330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 cap="all" spc="10">
                <a:solidFill>
                  <a:schemeClr val="bg2"/>
                </a:solidFill>
                <a:latin typeface="Arial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spc="30" dirty="0" smtClean="0"/>
              <a:t>Знание. Опыт. Мастерство.</a:t>
            </a:r>
            <a:endParaRPr lang="en-US" sz="1000" spc="30" dirty="0"/>
          </a:p>
        </p:txBody>
      </p:sp>
    </p:spTree>
    <p:extLst>
      <p:ext uri="{BB962C8B-B14F-4D97-AF65-F5344CB8AC3E}">
        <p14:creationId xmlns:p14="http://schemas.microsoft.com/office/powerpoint/2010/main" val="32225685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50" y="4365625"/>
            <a:ext cx="8064500" cy="866775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3200"/>
              </a:lnSpc>
              <a:defRPr sz="3200" b="1" i="0" cap="all" spc="10" baseline="0">
                <a:solidFill>
                  <a:schemeClr val="bg2"/>
                </a:solidFill>
                <a:latin typeface="Arial"/>
              </a:defRPr>
            </a:lvl1pPr>
          </a:lstStyle>
          <a:p>
            <a:r>
              <a:rPr lang="ru-RU" dirty="0" smtClean="0"/>
              <a:t>Заголовок презентации,</a:t>
            </a:r>
            <a:br>
              <a:rPr lang="ru-RU" dirty="0" smtClean="0"/>
            </a:br>
            <a:r>
              <a:rPr lang="ru-RU" dirty="0" smtClean="0"/>
              <a:t>несколько строк</a:t>
            </a:r>
            <a:r>
              <a:rPr lang="en-US" dirty="0" smtClean="0"/>
              <a:t> 3</a:t>
            </a:r>
            <a:r>
              <a:rPr lang="ru-RU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5831704" y="6213697"/>
            <a:ext cx="2772546" cy="330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 cap="all" spc="10">
                <a:solidFill>
                  <a:schemeClr val="bg2"/>
                </a:solidFill>
                <a:latin typeface="Arial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spc="30" dirty="0" err="1" smtClean="0"/>
              <a:t>www.tn.ru</a:t>
            </a:r>
            <a:endParaRPr lang="en-US" sz="1000" spc="30" dirty="0"/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539750" y="6219108"/>
            <a:ext cx="3352799" cy="330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 cap="all" spc="10">
                <a:solidFill>
                  <a:schemeClr val="bg2"/>
                </a:solidFill>
                <a:latin typeface="Arial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spc="30" dirty="0" smtClean="0"/>
              <a:t>Знание. Опыт. Мастерство.</a:t>
            </a:r>
            <a:endParaRPr lang="en-US" sz="1000" spc="30" dirty="0"/>
          </a:p>
        </p:txBody>
      </p:sp>
    </p:spTree>
    <p:extLst>
      <p:ext uri="{BB962C8B-B14F-4D97-AF65-F5344CB8AC3E}">
        <p14:creationId xmlns:p14="http://schemas.microsoft.com/office/powerpoint/2010/main" val="158349065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50" y="1844676"/>
            <a:ext cx="8064500" cy="1296987"/>
          </a:xfrm>
        </p:spPr>
        <p:txBody>
          <a:bodyPr lIns="0" tIns="0" rIns="0" bIns="0" anchor="t" anchorCtr="0"/>
          <a:lstStyle>
            <a:lvl1pPr algn="l">
              <a:lnSpc>
                <a:spcPts val="4000"/>
              </a:lnSpc>
              <a:defRPr sz="3800" b="1" i="0" cap="all" spc="10">
                <a:solidFill>
                  <a:schemeClr val="bg2"/>
                </a:solidFill>
                <a:latin typeface="Arial"/>
              </a:defRPr>
            </a:lvl1pPr>
          </a:lstStyle>
          <a:p>
            <a:r>
              <a:rPr lang="ru-RU" dirty="0" smtClean="0"/>
              <a:t>Благодарность</a:t>
            </a:r>
            <a:r>
              <a:rPr lang="en-US" dirty="0" smtClean="0"/>
              <a:t> 38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750" y="3757612"/>
            <a:ext cx="3790950" cy="180181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200" cap="none" spc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Адресный блок</a:t>
            </a:r>
            <a:endParaRPr lang="en-US" dirty="0"/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5832475" y="6213475"/>
            <a:ext cx="2772546" cy="330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 cap="all" spc="10">
                <a:solidFill>
                  <a:schemeClr val="bg2"/>
                </a:solidFill>
                <a:latin typeface="Arial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spc="50" dirty="0" smtClean="0"/>
              <a:t>8 800 200 05 65</a:t>
            </a:r>
          </a:p>
          <a:p>
            <a:pPr algn="r">
              <a:spcBef>
                <a:spcPts val="0"/>
              </a:spcBef>
            </a:pPr>
            <a:r>
              <a:rPr lang="ru-RU" sz="430" b="0" i="0" spc="30" dirty="0" smtClean="0">
                <a:latin typeface="Arial Narrow"/>
                <a:cs typeface="Arial Narrow"/>
              </a:rPr>
              <a:t>ПРОФЕССИОНАЛЬНЫЕ </a:t>
            </a:r>
            <a:r>
              <a:rPr lang="ru-RU" sz="430" b="0" i="0" spc="30" baseline="0" dirty="0" smtClean="0">
                <a:latin typeface="Arial Narrow"/>
                <a:cs typeface="Arial Narrow"/>
              </a:rPr>
              <a:t>консультации</a:t>
            </a:r>
            <a:endParaRPr lang="en-US" sz="430" b="0" i="0" spc="30" dirty="0">
              <a:latin typeface="Arial Narrow"/>
              <a:cs typeface="Arial Narrow"/>
            </a:endParaRPr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539750" y="6213475"/>
            <a:ext cx="3352799" cy="330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 cap="all" spc="10">
                <a:solidFill>
                  <a:schemeClr val="bg2"/>
                </a:solidFill>
                <a:latin typeface="Arial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spc="30" dirty="0" err="1" smtClean="0"/>
              <a:t>www.tn.ru</a:t>
            </a:r>
            <a:endParaRPr lang="en-US" sz="1000" spc="3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826000" y="3759199"/>
            <a:ext cx="3778250" cy="1820333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 smtClean="0"/>
              <a:t>Адресный блок</a:t>
            </a:r>
          </a:p>
        </p:txBody>
      </p:sp>
    </p:spTree>
    <p:extLst>
      <p:ext uri="{BB962C8B-B14F-4D97-AF65-F5344CB8AC3E}">
        <p14:creationId xmlns:p14="http://schemas.microsoft.com/office/powerpoint/2010/main" val="3535433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9750" y="1844675"/>
            <a:ext cx="8064500" cy="2514600"/>
          </a:xfrm>
        </p:spPr>
        <p:txBody>
          <a:bodyPr anchor="t" anchorCtr="0">
            <a:norm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800" b="1" i="0" cap="all" spc="1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Заголовок </a:t>
            </a:r>
          </a:p>
          <a:p>
            <a:pPr lvl="0"/>
            <a:r>
              <a:rPr lang="ru-RU" dirty="0" smtClean="0"/>
              <a:t>Раздела</a:t>
            </a:r>
            <a:r>
              <a:rPr lang="en-US" dirty="0" smtClean="0"/>
              <a:t> 38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18313" y="6152091"/>
            <a:ext cx="2985937" cy="220850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72C11684-2689-CD40-B231-12B9BED0CED2}" type="datetime3">
              <a:rPr lang="ru-RU" smtClean="0"/>
              <a:pPr/>
              <a:t>03/07/17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9750" y="6152091"/>
            <a:ext cx="3625476" cy="220850"/>
          </a:xfrm>
          <a:prstGeom prst="rect">
            <a:avLst/>
          </a:prstGeom>
        </p:spPr>
        <p:txBody>
          <a:bodyPr/>
          <a:lstStyle>
            <a:lvl1pPr>
              <a:defRPr sz="1000" cap="all" baseline="0">
                <a:solidFill>
                  <a:schemeClr val="bg2"/>
                </a:solidFill>
                <a:latin typeface="Arial" charset="0"/>
              </a:defRPr>
            </a:lvl1pPr>
          </a:lstStyle>
          <a:p>
            <a:r>
              <a:rPr lang="ru-RU" sz="1000" spc="30" dirty="0" smtClean="0"/>
              <a:t>Знание. Опыт. Мастерство.</a:t>
            </a:r>
            <a:endParaRPr lang="en-US" sz="1000" spc="30" dirty="0"/>
          </a:p>
        </p:txBody>
      </p:sp>
    </p:spTree>
    <p:extLst>
      <p:ext uri="{BB962C8B-B14F-4D97-AF65-F5344CB8AC3E}">
        <p14:creationId xmlns:p14="http://schemas.microsoft.com/office/powerpoint/2010/main" val="1973024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824412" y="1844675"/>
            <a:ext cx="3779837" cy="2514600"/>
          </a:xfrm>
        </p:spPr>
        <p:txBody>
          <a:bodyPr anchor="t" anchorCtr="0">
            <a:normAutofit/>
          </a:bodyPr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3200" b="1" i="0" cap="all" spc="1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Заголовок </a:t>
            </a:r>
          </a:p>
          <a:p>
            <a:pPr lvl="0"/>
            <a:r>
              <a:rPr lang="ru-RU" dirty="0" smtClean="0"/>
              <a:t>Раздела</a:t>
            </a:r>
            <a:r>
              <a:rPr lang="en-US" dirty="0" smtClean="0"/>
              <a:t> 32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4824413" y="6152091"/>
            <a:ext cx="3625476" cy="2208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 cap="all" spc="10">
                <a:solidFill>
                  <a:schemeClr val="bg2"/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Знание. Опыт. Мастерство.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367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750" y="2492375"/>
            <a:ext cx="3779838" cy="3816349"/>
          </a:xfrm>
        </p:spPr>
        <p:txBody>
          <a:bodyPr>
            <a:normAutofit/>
          </a:bodyPr>
          <a:lstStyle>
            <a:lvl1pPr marL="2857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1pPr>
            <a:lvl2pPr marL="7429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2pPr>
            <a:lvl3pPr marL="12001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000"/>
            </a:lvl3pPr>
            <a:lvl4pPr marL="16573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4pPr>
            <a:lvl5pPr marL="21145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red text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824412" y="6399465"/>
            <a:ext cx="3024187" cy="220850"/>
          </a:xfrm>
          <a:prstGeom prst="rect">
            <a:avLst/>
          </a:prstGeom>
        </p:spPr>
        <p:txBody>
          <a:bodyPr/>
          <a:lstStyle/>
          <a:p>
            <a:fld id="{34C25A33-515C-3143-A92A-5B5073F02483}" type="datetime3">
              <a:rPr lang="ru-RU" smtClean="0"/>
              <a:pPr/>
              <a:t>03/07/17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9750" y="6399465"/>
            <a:ext cx="3790950" cy="2208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Знание. Опыт. Мастерство.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101012" y="6399465"/>
            <a:ext cx="503237" cy="220850"/>
          </a:xfrm>
          <a:prstGeom prst="rect">
            <a:avLst/>
          </a:prstGeom>
        </p:spPr>
        <p:txBody>
          <a:bodyPr/>
          <a:lstStyle/>
          <a:p>
            <a:fld id="{D809891A-D309-0247-92B5-BD07C36B08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539750" y="1198564"/>
            <a:ext cx="8064500" cy="1293811"/>
          </a:xfrm>
        </p:spPr>
        <p:txBody>
          <a:bodyPr>
            <a:normAutofit/>
          </a:bodyPr>
          <a:lstStyle>
            <a:lvl1pPr marL="0" indent="0" defTabSz="108000">
              <a:spcBef>
                <a:spcPts val="0"/>
              </a:spcBef>
              <a:buFont typeface=".HelveticaNeueDeskInterface-Regular" charset="0"/>
              <a:buNone/>
              <a:tabLst/>
              <a:defRPr sz="1600">
                <a:solidFill>
                  <a:schemeClr val="accent1"/>
                </a:solidFill>
              </a:defRPr>
            </a:lvl1pPr>
            <a:lvl2pPr marL="7429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2pPr>
            <a:lvl3pPr marL="12001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000"/>
            </a:lvl3pPr>
            <a:lvl4pPr marL="16573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4pPr>
            <a:lvl5pPr marL="21145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laboris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5"/>
          </p:nvPr>
        </p:nvSpPr>
        <p:spPr>
          <a:xfrm>
            <a:off x="4824413" y="2492375"/>
            <a:ext cx="3779838" cy="3816349"/>
          </a:xfrm>
        </p:spPr>
        <p:txBody>
          <a:bodyPr>
            <a:normAutofit/>
          </a:bodyPr>
          <a:lstStyle>
            <a:lvl1pPr marL="2857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1pPr>
            <a:lvl2pPr marL="7429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2pPr>
            <a:lvl3pPr marL="12001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000"/>
            </a:lvl3pPr>
            <a:lvl4pPr marL="16573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4pPr>
            <a:lvl5pPr marL="21145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2324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62" y="1196975"/>
            <a:ext cx="3527425" cy="328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2162" y="1531214"/>
            <a:ext cx="3527425" cy="9611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824412" y="6399465"/>
            <a:ext cx="3024187" cy="220850"/>
          </a:xfrm>
          <a:prstGeom prst="rect">
            <a:avLst/>
          </a:prstGeom>
        </p:spPr>
        <p:txBody>
          <a:bodyPr/>
          <a:lstStyle/>
          <a:p>
            <a:fld id="{9110F139-8C6F-5141-9FC7-00B3491FD45C}" type="datetime3">
              <a:rPr lang="ru-RU" smtClean="0"/>
              <a:pPr/>
              <a:t>03/07/17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39750" y="6399465"/>
            <a:ext cx="3790950" cy="2208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Знание. Опыт. Мастерство.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01012" y="6399465"/>
            <a:ext cx="503237" cy="220850"/>
          </a:xfrm>
          <a:prstGeom prst="rect">
            <a:avLst/>
          </a:prstGeom>
        </p:spPr>
        <p:txBody>
          <a:bodyPr/>
          <a:lstStyle/>
          <a:p>
            <a:fld id="{D809891A-D309-0247-92B5-BD07C36B08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539749" y="1196975"/>
            <a:ext cx="252413" cy="3222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1.</a:t>
            </a:r>
            <a:endParaRPr lang="en-US" dirty="0" smtClean="0"/>
          </a:p>
        </p:txBody>
      </p:sp>
      <p:sp>
        <p:nvSpPr>
          <p:cNvPr id="30" name="Text Placeholder 2"/>
          <p:cNvSpPr>
            <a:spLocks noGrp="1"/>
          </p:cNvSpPr>
          <p:nvPr>
            <p:ph type="body" idx="28"/>
          </p:nvPr>
        </p:nvSpPr>
        <p:spPr>
          <a:xfrm>
            <a:off x="792162" y="2492375"/>
            <a:ext cx="3527425" cy="328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1" name="Content Placeholder 3"/>
          <p:cNvSpPr>
            <a:spLocks noGrp="1"/>
          </p:cNvSpPr>
          <p:nvPr>
            <p:ph sz="half" idx="29"/>
          </p:nvPr>
        </p:nvSpPr>
        <p:spPr>
          <a:xfrm>
            <a:off x="792162" y="2826614"/>
            <a:ext cx="3527425" cy="9611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2" name="Text Placeholder 2"/>
          <p:cNvSpPr>
            <a:spLocks noGrp="1"/>
          </p:cNvSpPr>
          <p:nvPr>
            <p:ph type="body" idx="30" hasCustomPrompt="1"/>
          </p:nvPr>
        </p:nvSpPr>
        <p:spPr>
          <a:xfrm>
            <a:off x="539749" y="2492375"/>
            <a:ext cx="252413" cy="3222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2</a:t>
            </a:r>
            <a:r>
              <a:rPr lang="ru-RU" dirty="0" smtClean="0"/>
              <a:t>.</a:t>
            </a:r>
            <a:endParaRPr lang="en-US" dirty="0" smtClean="0"/>
          </a:p>
        </p:txBody>
      </p:sp>
      <p:sp>
        <p:nvSpPr>
          <p:cNvPr id="33" name="Text Placeholder 2"/>
          <p:cNvSpPr>
            <a:spLocks noGrp="1"/>
          </p:cNvSpPr>
          <p:nvPr>
            <p:ph type="body" idx="31"/>
          </p:nvPr>
        </p:nvSpPr>
        <p:spPr>
          <a:xfrm>
            <a:off x="792162" y="3761736"/>
            <a:ext cx="3527425" cy="328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Content Placeholder 3"/>
          <p:cNvSpPr>
            <a:spLocks noGrp="1"/>
          </p:cNvSpPr>
          <p:nvPr>
            <p:ph sz="half" idx="32"/>
          </p:nvPr>
        </p:nvSpPr>
        <p:spPr>
          <a:xfrm>
            <a:off x="792162" y="4095975"/>
            <a:ext cx="3527425" cy="9611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5" name="Text Placeholder 2"/>
          <p:cNvSpPr>
            <a:spLocks noGrp="1"/>
          </p:cNvSpPr>
          <p:nvPr>
            <p:ph type="body" idx="33" hasCustomPrompt="1"/>
          </p:nvPr>
        </p:nvSpPr>
        <p:spPr>
          <a:xfrm>
            <a:off x="539749" y="3761736"/>
            <a:ext cx="252413" cy="3222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3</a:t>
            </a:r>
            <a:r>
              <a:rPr lang="ru-RU" dirty="0" smtClean="0"/>
              <a:t>.</a:t>
            </a:r>
            <a:endParaRPr lang="en-US" dirty="0" smtClean="0"/>
          </a:p>
        </p:txBody>
      </p:sp>
      <p:sp>
        <p:nvSpPr>
          <p:cNvPr id="36" name="Text Placeholder 2"/>
          <p:cNvSpPr>
            <a:spLocks noGrp="1"/>
          </p:cNvSpPr>
          <p:nvPr>
            <p:ph type="body" idx="34"/>
          </p:nvPr>
        </p:nvSpPr>
        <p:spPr>
          <a:xfrm>
            <a:off x="792162" y="5013325"/>
            <a:ext cx="3527425" cy="328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Content Placeholder 3"/>
          <p:cNvSpPr>
            <a:spLocks noGrp="1"/>
          </p:cNvSpPr>
          <p:nvPr>
            <p:ph sz="half" idx="35"/>
          </p:nvPr>
        </p:nvSpPr>
        <p:spPr>
          <a:xfrm>
            <a:off x="792162" y="5347564"/>
            <a:ext cx="3527425" cy="9611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36" hasCustomPrompt="1"/>
          </p:nvPr>
        </p:nvSpPr>
        <p:spPr>
          <a:xfrm>
            <a:off x="539749" y="5013325"/>
            <a:ext cx="252413" cy="3222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4</a:t>
            </a:r>
            <a:r>
              <a:rPr lang="ru-RU" dirty="0" smtClean="0"/>
              <a:t>.</a:t>
            </a:r>
            <a:endParaRPr lang="en-US" dirty="0" smtClean="0"/>
          </a:p>
        </p:txBody>
      </p:sp>
      <p:sp>
        <p:nvSpPr>
          <p:cNvPr id="39" name="Text Placeholder 2"/>
          <p:cNvSpPr>
            <a:spLocks noGrp="1"/>
          </p:cNvSpPr>
          <p:nvPr>
            <p:ph type="body" idx="37"/>
          </p:nvPr>
        </p:nvSpPr>
        <p:spPr>
          <a:xfrm>
            <a:off x="5076826" y="5013325"/>
            <a:ext cx="3527425" cy="328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0" name="Content Placeholder 3"/>
          <p:cNvSpPr>
            <a:spLocks noGrp="1"/>
          </p:cNvSpPr>
          <p:nvPr>
            <p:ph sz="half" idx="38"/>
          </p:nvPr>
        </p:nvSpPr>
        <p:spPr>
          <a:xfrm>
            <a:off x="5076826" y="5347564"/>
            <a:ext cx="3527425" cy="9611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1" name="Text Placeholder 2"/>
          <p:cNvSpPr>
            <a:spLocks noGrp="1"/>
          </p:cNvSpPr>
          <p:nvPr>
            <p:ph type="body" idx="39" hasCustomPrompt="1"/>
          </p:nvPr>
        </p:nvSpPr>
        <p:spPr>
          <a:xfrm>
            <a:off x="4824413" y="5013325"/>
            <a:ext cx="252413" cy="3222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8</a:t>
            </a:r>
            <a:r>
              <a:rPr lang="ru-RU" dirty="0" smtClean="0"/>
              <a:t>.</a:t>
            </a:r>
            <a:endParaRPr lang="en-US" dirty="0" smtClean="0"/>
          </a:p>
        </p:txBody>
      </p:sp>
      <p:sp>
        <p:nvSpPr>
          <p:cNvPr id="42" name="Text Placeholder 2"/>
          <p:cNvSpPr>
            <a:spLocks noGrp="1"/>
          </p:cNvSpPr>
          <p:nvPr>
            <p:ph type="body" idx="40"/>
          </p:nvPr>
        </p:nvSpPr>
        <p:spPr>
          <a:xfrm>
            <a:off x="5076826" y="3752850"/>
            <a:ext cx="3527425" cy="328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3" name="Content Placeholder 3"/>
          <p:cNvSpPr>
            <a:spLocks noGrp="1"/>
          </p:cNvSpPr>
          <p:nvPr>
            <p:ph sz="half" idx="41"/>
          </p:nvPr>
        </p:nvSpPr>
        <p:spPr>
          <a:xfrm>
            <a:off x="5076826" y="4087089"/>
            <a:ext cx="3527425" cy="9611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4" name="Text Placeholder 2"/>
          <p:cNvSpPr>
            <a:spLocks noGrp="1"/>
          </p:cNvSpPr>
          <p:nvPr>
            <p:ph type="body" idx="42" hasCustomPrompt="1"/>
          </p:nvPr>
        </p:nvSpPr>
        <p:spPr>
          <a:xfrm>
            <a:off x="4824413" y="3752850"/>
            <a:ext cx="252413" cy="3222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7</a:t>
            </a:r>
            <a:r>
              <a:rPr lang="ru-RU" dirty="0" smtClean="0"/>
              <a:t>.</a:t>
            </a:r>
            <a:endParaRPr lang="en-US" dirty="0" smtClean="0"/>
          </a:p>
        </p:txBody>
      </p:sp>
      <p:sp>
        <p:nvSpPr>
          <p:cNvPr id="45" name="Text Placeholder 2"/>
          <p:cNvSpPr>
            <a:spLocks noGrp="1"/>
          </p:cNvSpPr>
          <p:nvPr>
            <p:ph type="body" idx="43"/>
          </p:nvPr>
        </p:nvSpPr>
        <p:spPr>
          <a:xfrm>
            <a:off x="5076826" y="2492375"/>
            <a:ext cx="3527425" cy="328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6" name="Content Placeholder 3"/>
          <p:cNvSpPr>
            <a:spLocks noGrp="1"/>
          </p:cNvSpPr>
          <p:nvPr>
            <p:ph sz="half" idx="44"/>
          </p:nvPr>
        </p:nvSpPr>
        <p:spPr>
          <a:xfrm>
            <a:off x="5076826" y="2826614"/>
            <a:ext cx="3527425" cy="9611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7" name="Text Placeholder 2"/>
          <p:cNvSpPr>
            <a:spLocks noGrp="1"/>
          </p:cNvSpPr>
          <p:nvPr>
            <p:ph type="body" idx="45" hasCustomPrompt="1"/>
          </p:nvPr>
        </p:nvSpPr>
        <p:spPr>
          <a:xfrm>
            <a:off x="4824413" y="2492375"/>
            <a:ext cx="252413" cy="3222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6</a:t>
            </a:r>
            <a:r>
              <a:rPr lang="ru-RU" dirty="0" smtClean="0"/>
              <a:t>.</a:t>
            </a:r>
            <a:endParaRPr lang="en-US" dirty="0" smtClean="0"/>
          </a:p>
        </p:txBody>
      </p:sp>
      <p:sp>
        <p:nvSpPr>
          <p:cNvPr id="48" name="Text Placeholder 2"/>
          <p:cNvSpPr>
            <a:spLocks noGrp="1"/>
          </p:cNvSpPr>
          <p:nvPr>
            <p:ph type="body" idx="46"/>
          </p:nvPr>
        </p:nvSpPr>
        <p:spPr>
          <a:xfrm>
            <a:off x="5076826" y="1196975"/>
            <a:ext cx="3527425" cy="328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9" name="Content Placeholder 3"/>
          <p:cNvSpPr>
            <a:spLocks noGrp="1"/>
          </p:cNvSpPr>
          <p:nvPr>
            <p:ph sz="half" idx="47"/>
          </p:nvPr>
        </p:nvSpPr>
        <p:spPr>
          <a:xfrm>
            <a:off x="5076826" y="1531214"/>
            <a:ext cx="3527425" cy="9611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0" name="Text Placeholder 2"/>
          <p:cNvSpPr>
            <a:spLocks noGrp="1"/>
          </p:cNvSpPr>
          <p:nvPr>
            <p:ph type="body" idx="48" hasCustomPrompt="1"/>
          </p:nvPr>
        </p:nvSpPr>
        <p:spPr>
          <a:xfrm>
            <a:off x="4824413" y="1196975"/>
            <a:ext cx="252413" cy="3222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5</a:t>
            </a:r>
            <a:r>
              <a:rPr lang="ru-RU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40058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750" y="1546917"/>
            <a:ext cx="8064500" cy="4761807"/>
          </a:xfrm>
        </p:spPr>
        <p:txBody>
          <a:bodyPr>
            <a:normAutofit/>
          </a:bodyPr>
          <a:lstStyle>
            <a:lvl1pPr marL="2857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1pPr>
            <a:lvl2pPr marL="7429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2pPr>
            <a:lvl3pPr marL="12001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000"/>
            </a:lvl3pPr>
            <a:lvl4pPr marL="16573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4pPr>
            <a:lvl5pPr marL="21145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One column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5A33-515C-3143-A92A-5B5073F02483}" type="datetime3">
              <a:rPr lang="ru-RU" smtClean="0"/>
              <a:pPr/>
              <a:t>03/07/17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Знание. Опыт. Мастерство.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1" name="Content Placeholder 3"/>
          <p:cNvSpPr>
            <a:spLocks noGrp="1"/>
          </p:cNvSpPr>
          <p:nvPr>
            <p:ph sz="half" idx="13"/>
          </p:nvPr>
        </p:nvSpPr>
        <p:spPr>
          <a:xfrm>
            <a:off x="539750" y="1196977"/>
            <a:ext cx="8064500" cy="343066"/>
          </a:xfrm>
        </p:spPr>
        <p:txBody>
          <a:bodyPr>
            <a:normAutofit/>
          </a:bodyPr>
          <a:lstStyle>
            <a:lvl1pPr marL="0" indent="0" defTabSz="108000">
              <a:spcBef>
                <a:spcPts val="0"/>
              </a:spcBef>
              <a:buFont typeface=".HelveticaNeueDeskInterface-Regular" charset="0"/>
              <a:buNone/>
              <a:tabLst/>
              <a:defRPr sz="1400" b="1" i="0" cap="all" baseline="0"/>
            </a:lvl1pPr>
            <a:lvl2pPr marL="7429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2pPr>
            <a:lvl3pPr marL="12001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000"/>
            </a:lvl3pPr>
            <a:lvl4pPr marL="16573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4pPr>
            <a:lvl5pPr marL="21145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5061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0" y="1196975"/>
            <a:ext cx="3779838" cy="334256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750" y="1530877"/>
            <a:ext cx="3779838" cy="477784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824412" y="6399465"/>
            <a:ext cx="3024187" cy="220850"/>
          </a:xfrm>
          <a:prstGeom prst="rect">
            <a:avLst/>
          </a:prstGeom>
        </p:spPr>
        <p:txBody>
          <a:bodyPr/>
          <a:lstStyle/>
          <a:p>
            <a:fld id="{5D587167-47CA-E742-96F4-FE1787AB3903}" type="datetime3">
              <a:rPr lang="ru-RU" smtClean="0"/>
              <a:pPr/>
              <a:t>03/07/17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39750" y="6399465"/>
            <a:ext cx="3790950" cy="2208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Знание. Опыт. Мастерство.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01012" y="6399465"/>
            <a:ext cx="503237" cy="220850"/>
          </a:xfrm>
          <a:prstGeom prst="rect">
            <a:avLst/>
          </a:prstGeom>
        </p:spPr>
        <p:txBody>
          <a:bodyPr/>
          <a:lstStyle/>
          <a:p>
            <a:fld id="{D809891A-D309-0247-92B5-BD07C36B08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Two columns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21"/>
          </p:nvPr>
        </p:nvSpPr>
        <p:spPr>
          <a:xfrm>
            <a:off x="4824413" y="1196975"/>
            <a:ext cx="3779837" cy="323116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rgbClr val="19191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22"/>
          </p:nvPr>
        </p:nvSpPr>
        <p:spPr>
          <a:xfrm>
            <a:off x="4824412" y="1518471"/>
            <a:ext cx="3779837" cy="479025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863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750" y="1629420"/>
            <a:ext cx="8064500" cy="4777643"/>
          </a:xfrm>
          <a:solidFill>
            <a:schemeClr val="bg2"/>
          </a:solidFill>
        </p:spPr>
        <p:txBody>
          <a:bodyPr lIns="251999" tIns="108000" rIns="216000" bIns="108000">
            <a:normAutofit/>
          </a:bodyPr>
          <a:lstStyle>
            <a:lvl1pPr marL="2857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1pPr>
            <a:lvl2pPr marL="7429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2pPr>
            <a:lvl3pPr marL="12001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000"/>
            </a:lvl3pPr>
            <a:lvl4pPr marL="16573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4pPr>
            <a:lvl5pPr marL="21145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White blocks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5A33-515C-3143-A92A-5B5073F02483}" type="datetime3">
              <a:rPr lang="ru-RU" smtClean="0"/>
              <a:pPr/>
              <a:t>03/07/17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Знание. Опыт. Мастерство.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539750" y="1196976"/>
            <a:ext cx="8064500" cy="433553"/>
          </a:xfrm>
          <a:solidFill>
            <a:schemeClr val="accent1"/>
          </a:solidFill>
        </p:spPr>
        <p:txBody>
          <a:bodyPr lIns="251999" tIns="108000" rIns="216000" bIns="108000">
            <a:spAutoFit/>
          </a:bodyPr>
          <a:lstStyle>
            <a:lvl1pPr marL="0" indent="0" defTabSz="108000">
              <a:spcBef>
                <a:spcPts val="0"/>
              </a:spcBef>
              <a:buFont typeface=".HelveticaNeueDeskInterface-Regular" charset="0"/>
              <a:buNone/>
              <a:tabLst/>
              <a:defRPr sz="1400" b="1" cap="all" spc="10" baseline="0">
                <a:solidFill>
                  <a:schemeClr val="bg2"/>
                </a:solidFill>
              </a:defRPr>
            </a:lvl1pPr>
            <a:lvl2pPr marL="7429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400" cap="all" baseline="0">
                <a:solidFill>
                  <a:schemeClr val="bg2"/>
                </a:solidFill>
              </a:defRPr>
            </a:lvl2pPr>
            <a:lvl3pPr marL="12001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400" cap="all" baseline="0">
                <a:solidFill>
                  <a:schemeClr val="bg2"/>
                </a:solidFill>
              </a:defRPr>
            </a:lvl3pPr>
            <a:lvl4pPr marL="16573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>
                <a:solidFill>
                  <a:schemeClr val="bg2"/>
                </a:solidFill>
              </a:defRPr>
            </a:lvl4pPr>
            <a:lvl5pPr marL="21145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>
                <a:solidFill>
                  <a:schemeClr val="bg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Заголовок 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539750" y="1627178"/>
            <a:ext cx="8064500" cy="433553"/>
          </a:xfrm>
          <a:solidFill>
            <a:schemeClr val="bg2"/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lIns="251999" tIns="108000" rIns="216000" bIns="108000">
            <a:spAutoFit/>
          </a:bodyPr>
          <a:lstStyle>
            <a:lvl1pPr marL="0" indent="0" defTabSz="108000">
              <a:spcBef>
                <a:spcPts val="0"/>
              </a:spcBef>
              <a:buFont typeface=".HelveticaNeueDeskInterface-Regular" charset="0"/>
              <a:buNone/>
              <a:tabLst/>
              <a:defRPr sz="1400" b="1" cap="all" spc="10" baseline="0">
                <a:solidFill>
                  <a:schemeClr val="tx1"/>
                </a:solidFill>
              </a:defRPr>
            </a:lvl1pPr>
            <a:lvl2pPr marL="7429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400" cap="all" baseline="0">
                <a:solidFill>
                  <a:schemeClr val="bg2"/>
                </a:solidFill>
              </a:defRPr>
            </a:lvl2pPr>
            <a:lvl3pPr marL="12001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400" cap="all" baseline="0">
                <a:solidFill>
                  <a:schemeClr val="bg2"/>
                </a:solidFill>
              </a:defRPr>
            </a:lvl3pPr>
            <a:lvl4pPr marL="16573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>
                <a:solidFill>
                  <a:schemeClr val="bg2"/>
                </a:solidFill>
              </a:defRPr>
            </a:lvl4pPr>
            <a:lvl5pPr marL="21145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>
                <a:solidFill>
                  <a:schemeClr val="bg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260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750" y="2492375"/>
            <a:ext cx="3779838" cy="3816349"/>
          </a:xfrm>
        </p:spPr>
        <p:txBody>
          <a:bodyPr>
            <a:normAutofit/>
          </a:bodyPr>
          <a:lstStyle>
            <a:lvl1pPr marL="2857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1pPr>
            <a:lvl2pPr marL="7429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2pPr>
            <a:lvl3pPr marL="12001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000"/>
            </a:lvl3pPr>
            <a:lvl4pPr marL="16573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4pPr>
            <a:lvl5pPr marL="21145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red text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5A33-515C-3143-A92A-5B5073F02483}" type="datetime3">
              <a:rPr lang="ru-RU" smtClean="0"/>
              <a:pPr/>
              <a:t>03/07/17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Знание. Опыт. Мастерство.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539750" y="1198564"/>
            <a:ext cx="8064500" cy="1293811"/>
          </a:xfrm>
        </p:spPr>
        <p:txBody>
          <a:bodyPr>
            <a:normAutofit/>
          </a:bodyPr>
          <a:lstStyle>
            <a:lvl1pPr marL="0" indent="0" defTabSz="108000">
              <a:spcBef>
                <a:spcPts val="0"/>
              </a:spcBef>
              <a:buFont typeface=".HelveticaNeueDeskInterface-Regular" charset="0"/>
              <a:buNone/>
              <a:tabLst/>
              <a:defRPr sz="1600">
                <a:solidFill>
                  <a:schemeClr val="accent1"/>
                </a:solidFill>
              </a:defRPr>
            </a:lvl1pPr>
            <a:lvl2pPr marL="7429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2pPr>
            <a:lvl3pPr marL="12001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000"/>
            </a:lvl3pPr>
            <a:lvl4pPr marL="16573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4pPr>
            <a:lvl5pPr marL="21145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laboris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5"/>
          </p:nvPr>
        </p:nvSpPr>
        <p:spPr>
          <a:xfrm>
            <a:off x="4824413" y="2492375"/>
            <a:ext cx="3779838" cy="3816349"/>
          </a:xfrm>
        </p:spPr>
        <p:txBody>
          <a:bodyPr>
            <a:normAutofit/>
          </a:bodyPr>
          <a:lstStyle>
            <a:lvl1pPr marL="2857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1pPr>
            <a:lvl2pPr marL="7429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2pPr>
            <a:lvl3pPr marL="12001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000"/>
            </a:lvl3pPr>
            <a:lvl4pPr marL="16573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4pPr>
            <a:lvl5pPr marL="21145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219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0" y="1196975"/>
            <a:ext cx="3779838" cy="334256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750" y="1530877"/>
            <a:ext cx="3779838" cy="477784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87167-47CA-E742-96F4-FE1787AB3903}" type="datetime3">
              <a:rPr lang="ru-RU" smtClean="0"/>
              <a:pPr/>
              <a:t>03/07/17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Знание. Опыт. Мастерство.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Two columns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21"/>
          </p:nvPr>
        </p:nvSpPr>
        <p:spPr>
          <a:xfrm>
            <a:off x="4824413" y="1196975"/>
            <a:ext cx="3779837" cy="323116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rgbClr val="19191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22"/>
          </p:nvPr>
        </p:nvSpPr>
        <p:spPr>
          <a:xfrm>
            <a:off x="4824412" y="1518471"/>
            <a:ext cx="3779837" cy="479025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607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12788" y="1964267"/>
            <a:ext cx="3617912" cy="4196821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laboris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77F01-6498-404C-9E95-8D261593F91C}" type="datetime3">
              <a:rPr lang="ru-RU" smtClean="0"/>
              <a:pPr/>
              <a:t>03/07/17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Знание. Опыт. Мастерство.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4813301" y="1960563"/>
            <a:ext cx="3617912" cy="593724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4813300" y="2554288"/>
            <a:ext cx="3617912" cy="36068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668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62" y="1196975"/>
            <a:ext cx="3527425" cy="328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2162" y="1531214"/>
            <a:ext cx="3527425" cy="9611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F139-8C6F-5141-9FC7-00B3491FD45C}" type="datetime3">
              <a:rPr lang="ru-RU" smtClean="0"/>
              <a:pPr/>
              <a:t>03/07/17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Знание. Опыт. Мастерство.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539749" y="1196975"/>
            <a:ext cx="252413" cy="3222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1.</a:t>
            </a:r>
            <a:endParaRPr lang="en-US" dirty="0" smtClean="0"/>
          </a:p>
        </p:txBody>
      </p:sp>
      <p:sp>
        <p:nvSpPr>
          <p:cNvPr id="30" name="Text Placeholder 2"/>
          <p:cNvSpPr>
            <a:spLocks noGrp="1"/>
          </p:cNvSpPr>
          <p:nvPr>
            <p:ph type="body" idx="28"/>
          </p:nvPr>
        </p:nvSpPr>
        <p:spPr>
          <a:xfrm>
            <a:off x="792162" y="2492375"/>
            <a:ext cx="3527425" cy="328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1" name="Content Placeholder 3"/>
          <p:cNvSpPr>
            <a:spLocks noGrp="1"/>
          </p:cNvSpPr>
          <p:nvPr>
            <p:ph sz="half" idx="29"/>
          </p:nvPr>
        </p:nvSpPr>
        <p:spPr>
          <a:xfrm>
            <a:off x="792162" y="2826614"/>
            <a:ext cx="3527425" cy="9611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2" name="Text Placeholder 2"/>
          <p:cNvSpPr>
            <a:spLocks noGrp="1"/>
          </p:cNvSpPr>
          <p:nvPr>
            <p:ph type="body" idx="30" hasCustomPrompt="1"/>
          </p:nvPr>
        </p:nvSpPr>
        <p:spPr>
          <a:xfrm>
            <a:off x="539749" y="2492375"/>
            <a:ext cx="252413" cy="3222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2</a:t>
            </a:r>
            <a:r>
              <a:rPr lang="ru-RU" dirty="0" smtClean="0"/>
              <a:t>.</a:t>
            </a:r>
            <a:endParaRPr lang="en-US" dirty="0" smtClean="0"/>
          </a:p>
        </p:txBody>
      </p:sp>
      <p:sp>
        <p:nvSpPr>
          <p:cNvPr id="33" name="Text Placeholder 2"/>
          <p:cNvSpPr>
            <a:spLocks noGrp="1"/>
          </p:cNvSpPr>
          <p:nvPr>
            <p:ph type="body" idx="31"/>
          </p:nvPr>
        </p:nvSpPr>
        <p:spPr>
          <a:xfrm>
            <a:off x="792162" y="3761736"/>
            <a:ext cx="3527425" cy="328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Content Placeholder 3"/>
          <p:cNvSpPr>
            <a:spLocks noGrp="1"/>
          </p:cNvSpPr>
          <p:nvPr>
            <p:ph sz="half" idx="32"/>
          </p:nvPr>
        </p:nvSpPr>
        <p:spPr>
          <a:xfrm>
            <a:off x="792162" y="4095975"/>
            <a:ext cx="3527425" cy="9611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5" name="Text Placeholder 2"/>
          <p:cNvSpPr>
            <a:spLocks noGrp="1"/>
          </p:cNvSpPr>
          <p:nvPr>
            <p:ph type="body" idx="33" hasCustomPrompt="1"/>
          </p:nvPr>
        </p:nvSpPr>
        <p:spPr>
          <a:xfrm>
            <a:off x="539749" y="3761736"/>
            <a:ext cx="252413" cy="3222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3</a:t>
            </a:r>
            <a:r>
              <a:rPr lang="ru-RU" dirty="0" smtClean="0"/>
              <a:t>.</a:t>
            </a:r>
            <a:endParaRPr lang="en-US" dirty="0" smtClean="0"/>
          </a:p>
        </p:txBody>
      </p:sp>
      <p:sp>
        <p:nvSpPr>
          <p:cNvPr id="36" name="Text Placeholder 2"/>
          <p:cNvSpPr>
            <a:spLocks noGrp="1"/>
          </p:cNvSpPr>
          <p:nvPr>
            <p:ph type="body" idx="34"/>
          </p:nvPr>
        </p:nvSpPr>
        <p:spPr>
          <a:xfrm>
            <a:off x="792162" y="5013325"/>
            <a:ext cx="3527425" cy="328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Content Placeholder 3"/>
          <p:cNvSpPr>
            <a:spLocks noGrp="1"/>
          </p:cNvSpPr>
          <p:nvPr>
            <p:ph sz="half" idx="35"/>
          </p:nvPr>
        </p:nvSpPr>
        <p:spPr>
          <a:xfrm>
            <a:off x="792162" y="5347564"/>
            <a:ext cx="3527425" cy="9611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36" hasCustomPrompt="1"/>
          </p:nvPr>
        </p:nvSpPr>
        <p:spPr>
          <a:xfrm>
            <a:off x="539749" y="5013325"/>
            <a:ext cx="252413" cy="3222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4</a:t>
            </a:r>
            <a:r>
              <a:rPr lang="ru-RU" dirty="0" smtClean="0"/>
              <a:t>.</a:t>
            </a:r>
            <a:endParaRPr lang="en-US" dirty="0" smtClean="0"/>
          </a:p>
        </p:txBody>
      </p:sp>
      <p:sp>
        <p:nvSpPr>
          <p:cNvPr id="39" name="Text Placeholder 2"/>
          <p:cNvSpPr>
            <a:spLocks noGrp="1"/>
          </p:cNvSpPr>
          <p:nvPr>
            <p:ph type="body" idx="37"/>
          </p:nvPr>
        </p:nvSpPr>
        <p:spPr>
          <a:xfrm>
            <a:off x="5076826" y="5013325"/>
            <a:ext cx="3527425" cy="328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0" name="Content Placeholder 3"/>
          <p:cNvSpPr>
            <a:spLocks noGrp="1"/>
          </p:cNvSpPr>
          <p:nvPr>
            <p:ph sz="half" idx="38"/>
          </p:nvPr>
        </p:nvSpPr>
        <p:spPr>
          <a:xfrm>
            <a:off x="5076826" y="5347564"/>
            <a:ext cx="3527425" cy="9611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1" name="Text Placeholder 2"/>
          <p:cNvSpPr>
            <a:spLocks noGrp="1"/>
          </p:cNvSpPr>
          <p:nvPr>
            <p:ph type="body" idx="39" hasCustomPrompt="1"/>
          </p:nvPr>
        </p:nvSpPr>
        <p:spPr>
          <a:xfrm>
            <a:off x="4824413" y="5013325"/>
            <a:ext cx="252413" cy="3222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8</a:t>
            </a:r>
            <a:r>
              <a:rPr lang="ru-RU" dirty="0" smtClean="0"/>
              <a:t>.</a:t>
            </a:r>
            <a:endParaRPr lang="en-US" dirty="0" smtClean="0"/>
          </a:p>
        </p:txBody>
      </p:sp>
      <p:sp>
        <p:nvSpPr>
          <p:cNvPr id="42" name="Text Placeholder 2"/>
          <p:cNvSpPr>
            <a:spLocks noGrp="1"/>
          </p:cNvSpPr>
          <p:nvPr>
            <p:ph type="body" idx="40"/>
          </p:nvPr>
        </p:nvSpPr>
        <p:spPr>
          <a:xfrm>
            <a:off x="5076826" y="3752850"/>
            <a:ext cx="3527425" cy="328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3" name="Content Placeholder 3"/>
          <p:cNvSpPr>
            <a:spLocks noGrp="1"/>
          </p:cNvSpPr>
          <p:nvPr>
            <p:ph sz="half" idx="41"/>
          </p:nvPr>
        </p:nvSpPr>
        <p:spPr>
          <a:xfrm>
            <a:off x="5076826" y="4087089"/>
            <a:ext cx="3527425" cy="9611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4" name="Text Placeholder 2"/>
          <p:cNvSpPr>
            <a:spLocks noGrp="1"/>
          </p:cNvSpPr>
          <p:nvPr>
            <p:ph type="body" idx="42" hasCustomPrompt="1"/>
          </p:nvPr>
        </p:nvSpPr>
        <p:spPr>
          <a:xfrm>
            <a:off x="4824413" y="3752850"/>
            <a:ext cx="252413" cy="3222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7</a:t>
            </a:r>
            <a:r>
              <a:rPr lang="ru-RU" dirty="0" smtClean="0"/>
              <a:t>.</a:t>
            </a:r>
            <a:endParaRPr lang="en-US" dirty="0" smtClean="0"/>
          </a:p>
        </p:txBody>
      </p:sp>
      <p:sp>
        <p:nvSpPr>
          <p:cNvPr id="45" name="Text Placeholder 2"/>
          <p:cNvSpPr>
            <a:spLocks noGrp="1"/>
          </p:cNvSpPr>
          <p:nvPr>
            <p:ph type="body" idx="43"/>
          </p:nvPr>
        </p:nvSpPr>
        <p:spPr>
          <a:xfrm>
            <a:off x="5076826" y="2492375"/>
            <a:ext cx="3527425" cy="328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6" name="Content Placeholder 3"/>
          <p:cNvSpPr>
            <a:spLocks noGrp="1"/>
          </p:cNvSpPr>
          <p:nvPr>
            <p:ph sz="half" idx="44"/>
          </p:nvPr>
        </p:nvSpPr>
        <p:spPr>
          <a:xfrm>
            <a:off x="5076826" y="2826614"/>
            <a:ext cx="3527425" cy="9611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7" name="Text Placeholder 2"/>
          <p:cNvSpPr>
            <a:spLocks noGrp="1"/>
          </p:cNvSpPr>
          <p:nvPr>
            <p:ph type="body" idx="45" hasCustomPrompt="1"/>
          </p:nvPr>
        </p:nvSpPr>
        <p:spPr>
          <a:xfrm>
            <a:off x="4824413" y="2492375"/>
            <a:ext cx="252413" cy="3222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6</a:t>
            </a:r>
            <a:r>
              <a:rPr lang="ru-RU" dirty="0" smtClean="0"/>
              <a:t>.</a:t>
            </a:r>
            <a:endParaRPr lang="en-US" dirty="0" smtClean="0"/>
          </a:p>
        </p:txBody>
      </p:sp>
      <p:sp>
        <p:nvSpPr>
          <p:cNvPr id="48" name="Text Placeholder 2"/>
          <p:cNvSpPr>
            <a:spLocks noGrp="1"/>
          </p:cNvSpPr>
          <p:nvPr>
            <p:ph type="body" idx="46"/>
          </p:nvPr>
        </p:nvSpPr>
        <p:spPr>
          <a:xfrm>
            <a:off x="5076826" y="1196975"/>
            <a:ext cx="3527425" cy="328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9" name="Content Placeholder 3"/>
          <p:cNvSpPr>
            <a:spLocks noGrp="1"/>
          </p:cNvSpPr>
          <p:nvPr>
            <p:ph sz="half" idx="47"/>
          </p:nvPr>
        </p:nvSpPr>
        <p:spPr>
          <a:xfrm>
            <a:off x="5076826" y="1531214"/>
            <a:ext cx="3527425" cy="9611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0" name="Text Placeholder 2"/>
          <p:cNvSpPr>
            <a:spLocks noGrp="1"/>
          </p:cNvSpPr>
          <p:nvPr>
            <p:ph type="body" idx="48" hasCustomPrompt="1"/>
          </p:nvPr>
        </p:nvSpPr>
        <p:spPr>
          <a:xfrm>
            <a:off x="4824413" y="1196975"/>
            <a:ext cx="252413" cy="3222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5</a:t>
            </a:r>
            <a:r>
              <a:rPr lang="ru-RU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34872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750" y="1546917"/>
            <a:ext cx="8064500" cy="4761807"/>
          </a:xfrm>
        </p:spPr>
        <p:txBody>
          <a:bodyPr>
            <a:normAutofit/>
          </a:bodyPr>
          <a:lstStyle>
            <a:lvl1pPr marL="2857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1pPr>
            <a:lvl2pPr marL="7429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2pPr>
            <a:lvl3pPr marL="12001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000"/>
            </a:lvl3pPr>
            <a:lvl4pPr marL="16573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4pPr>
            <a:lvl5pPr marL="21145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One column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5A33-515C-3143-A92A-5B5073F02483}" type="datetime3">
              <a:rPr lang="ru-RU" smtClean="0"/>
              <a:pPr/>
              <a:t>03/07/17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Знание. Опыт. Мастерство.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1" name="Content Placeholder 3"/>
          <p:cNvSpPr>
            <a:spLocks noGrp="1"/>
          </p:cNvSpPr>
          <p:nvPr>
            <p:ph sz="half" idx="13"/>
          </p:nvPr>
        </p:nvSpPr>
        <p:spPr>
          <a:xfrm>
            <a:off x="539750" y="1196977"/>
            <a:ext cx="8064500" cy="343066"/>
          </a:xfrm>
        </p:spPr>
        <p:txBody>
          <a:bodyPr>
            <a:normAutofit/>
          </a:bodyPr>
          <a:lstStyle>
            <a:lvl1pPr marL="0" indent="0" defTabSz="108000">
              <a:spcBef>
                <a:spcPts val="0"/>
              </a:spcBef>
              <a:buFont typeface=".HelveticaNeueDeskInterface-Regular" charset="0"/>
              <a:buNone/>
              <a:tabLst/>
              <a:defRPr sz="1400" b="1" i="0" cap="all" baseline="0"/>
            </a:lvl1pPr>
            <a:lvl2pPr marL="7429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2pPr>
            <a:lvl3pPr marL="12001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000"/>
            </a:lvl3pPr>
            <a:lvl4pPr marL="16573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4pPr>
            <a:lvl5pPr marL="21145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060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750" y="1629420"/>
            <a:ext cx="8064500" cy="4677435"/>
          </a:xfrm>
          <a:solidFill>
            <a:schemeClr val="bg2"/>
          </a:solidFill>
        </p:spPr>
        <p:txBody>
          <a:bodyPr lIns="251999" tIns="108000" rIns="216000" bIns="108000">
            <a:normAutofit/>
          </a:bodyPr>
          <a:lstStyle>
            <a:lvl1pPr marL="2857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1pPr>
            <a:lvl2pPr marL="7429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2pPr>
            <a:lvl3pPr marL="12001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000"/>
            </a:lvl3pPr>
            <a:lvl4pPr marL="16573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4pPr>
            <a:lvl5pPr marL="21145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White blocks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5A33-515C-3143-A92A-5B5073F02483}" type="datetime3">
              <a:rPr lang="ru-RU" smtClean="0"/>
              <a:pPr/>
              <a:t>03/07/17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Знание. Опыт. Мастерство.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539750" y="1196976"/>
            <a:ext cx="8064500" cy="433553"/>
          </a:xfrm>
          <a:solidFill>
            <a:schemeClr val="accent1"/>
          </a:solidFill>
        </p:spPr>
        <p:txBody>
          <a:bodyPr lIns="251999" tIns="108000" rIns="216000" bIns="108000">
            <a:spAutoFit/>
          </a:bodyPr>
          <a:lstStyle>
            <a:lvl1pPr marL="0" indent="0" defTabSz="108000">
              <a:spcBef>
                <a:spcPts val="0"/>
              </a:spcBef>
              <a:buFont typeface=".HelveticaNeueDeskInterface-Regular" charset="0"/>
              <a:buNone/>
              <a:tabLst/>
              <a:defRPr sz="1400" b="1" cap="all" spc="10" baseline="0">
                <a:solidFill>
                  <a:schemeClr val="bg2"/>
                </a:solidFill>
              </a:defRPr>
            </a:lvl1pPr>
            <a:lvl2pPr marL="7429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400" cap="all" baseline="0">
                <a:solidFill>
                  <a:schemeClr val="bg2"/>
                </a:solidFill>
              </a:defRPr>
            </a:lvl2pPr>
            <a:lvl3pPr marL="12001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400" cap="all" baseline="0">
                <a:solidFill>
                  <a:schemeClr val="bg2"/>
                </a:solidFill>
              </a:defRPr>
            </a:lvl3pPr>
            <a:lvl4pPr marL="16573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>
                <a:solidFill>
                  <a:schemeClr val="bg2"/>
                </a:solidFill>
              </a:defRPr>
            </a:lvl4pPr>
            <a:lvl5pPr marL="21145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>
                <a:solidFill>
                  <a:schemeClr val="bg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Заголовок 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539750" y="1627178"/>
            <a:ext cx="8064500" cy="433553"/>
          </a:xfrm>
          <a:solidFill>
            <a:schemeClr val="bg2"/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lIns="251999" tIns="108000" rIns="216000" bIns="108000">
            <a:spAutoFit/>
          </a:bodyPr>
          <a:lstStyle>
            <a:lvl1pPr marL="0" indent="0" defTabSz="108000">
              <a:spcBef>
                <a:spcPts val="0"/>
              </a:spcBef>
              <a:buFont typeface=".HelveticaNeueDeskInterface-Regular" charset="0"/>
              <a:buNone/>
              <a:tabLst/>
              <a:defRPr sz="1400" b="1" cap="all" spc="10" baseline="0">
                <a:solidFill>
                  <a:schemeClr val="tx1"/>
                </a:solidFill>
              </a:defRPr>
            </a:lvl1pPr>
            <a:lvl2pPr marL="7429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400" cap="all" baseline="0">
                <a:solidFill>
                  <a:schemeClr val="bg2"/>
                </a:solidFill>
              </a:defRPr>
            </a:lvl2pPr>
            <a:lvl3pPr marL="12001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400" cap="all" baseline="0">
                <a:solidFill>
                  <a:schemeClr val="bg2"/>
                </a:solidFill>
              </a:defRPr>
            </a:lvl3pPr>
            <a:lvl4pPr marL="16573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>
                <a:solidFill>
                  <a:schemeClr val="bg2"/>
                </a:solidFill>
              </a:defRPr>
            </a:lvl4pPr>
            <a:lvl5pPr marL="21145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>
                <a:solidFill>
                  <a:schemeClr val="bg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48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7F7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0" y="1196975"/>
            <a:ext cx="8064500" cy="51117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r>
              <a:rPr lang="ru-RU" dirty="0" smtClean="0"/>
              <a:t> 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r>
              <a:rPr lang="ru-RU" dirty="0" smtClean="0"/>
              <a:t>   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24412" y="6399465"/>
            <a:ext cx="3024187" cy="2208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cap="all" spc="10">
                <a:solidFill>
                  <a:schemeClr val="bg2">
                    <a:lumMod val="50000"/>
                  </a:schemeClr>
                </a:solidFill>
                <a:latin typeface="Arial"/>
              </a:defRPr>
            </a:lvl1pPr>
          </a:lstStyle>
          <a:p>
            <a:fld id="{4D0F1A69-4C3C-EC4A-AD6D-D882ACF0A094}" type="datetime3">
              <a:rPr lang="ru-RU" smtClean="0"/>
              <a:pPr/>
              <a:t>03/07/17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9750" y="6399465"/>
            <a:ext cx="3790950" cy="2208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cap="all" spc="10">
                <a:solidFill>
                  <a:schemeClr val="bg2">
                    <a:lumMod val="50000"/>
                  </a:schemeClr>
                </a:solidFill>
                <a:latin typeface="Arial"/>
              </a:defRPr>
            </a:lvl1pPr>
          </a:lstStyle>
          <a:p>
            <a:r>
              <a:rPr lang="ru-RU" dirty="0" smtClean="0"/>
              <a:t>Знание. Опыт. Мастерство.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1012" y="6399465"/>
            <a:ext cx="503237" cy="2208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 cap="all" spc="1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D809891A-D309-0247-92B5-BD07C36B08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0" y="1"/>
            <a:ext cx="9143999" cy="864357"/>
          </a:xfrm>
          <a:prstGeom prst="rect">
            <a:avLst/>
          </a:prstGeom>
          <a:blipFill dpi="0" rotWithShape="1">
            <a:blip r:embed="rId8" cstate="email"/>
            <a:srcRect/>
            <a:stretch>
              <a:fillRect/>
            </a:stretch>
          </a:blipFill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 cap="all" spc="10">
                <a:solidFill>
                  <a:schemeClr val="bg2">
                    <a:lumMod val="50000"/>
                  </a:schemeClr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    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750" y="263856"/>
            <a:ext cx="6300788" cy="59279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802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7" r:id="rId3"/>
    <p:sldLayoutId id="2147483672" r:id="rId4"/>
    <p:sldLayoutId id="2147483665" r:id="rId5"/>
    <p:sldLayoutId id="2147483663" r:id="rId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200" b="1" i="0" kern="1200" cap="all">
          <a:solidFill>
            <a:schemeClr val="accent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200" b="0" i="0" kern="1200" cap="none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200" b="0" i="0" kern="1200" cap="none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200" b="0" i="0" kern="1200" cap="none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 cap="none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b="0" i="0" kern="1200" cap="none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2880" userDrawn="1">
          <p15:clr>
            <a:srgbClr val="F26B43"/>
          </p15:clr>
        </p15:guide>
        <p15:guide id="6" orient="horz" pos="1979" userDrawn="1">
          <p15:clr>
            <a:srgbClr val="F26B43"/>
          </p15:clr>
        </p15:guide>
        <p15:guide id="9" orient="horz" pos="2364" userDrawn="1">
          <p15:clr>
            <a:srgbClr val="F26B43"/>
          </p15:clr>
        </p15:guide>
        <p15:guide id="10" orient="horz" pos="3974" userDrawn="1">
          <p15:clr>
            <a:srgbClr val="F26B43"/>
          </p15:clr>
        </p15:guide>
        <p15:guide id="16" orient="horz" pos="2750" userDrawn="1">
          <p15:clr>
            <a:srgbClr val="F26B43"/>
          </p15:clr>
        </p15:guide>
        <p15:guide id="17" orient="horz" pos="3158" userDrawn="1">
          <p15:clr>
            <a:srgbClr val="F26B43"/>
          </p15:clr>
        </p15:guide>
        <p15:guide id="18" orient="horz" pos="3566" userDrawn="1">
          <p15:clr>
            <a:srgbClr val="F26B43"/>
          </p15:clr>
        </p15:guide>
        <p15:guide id="19" orient="horz" pos="1570" userDrawn="1">
          <p15:clr>
            <a:srgbClr val="F26B43"/>
          </p15:clr>
        </p15:guide>
        <p15:guide id="20" orient="horz" pos="1162" userDrawn="1">
          <p15:clr>
            <a:srgbClr val="F26B43"/>
          </p15:clr>
        </p15:guide>
        <p15:guide id="21" orient="horz" pos="754" userDrawn="1">
          <p15:clr>
            <a:srgbClr val="F26B43"/>
          </p15:clr>
        </p15:guide>
        <p15:guide id="22" orient="horz" pos="346" userDrawn="1">
          <p15:clr>
            <a:srgbClr val="F26B43"/>
          </p15:clr>
        </p15:guide>
        <p15:guide id="23" pos="2721" userDrawn="1">
          <p15:clr>
            <a:srgbClr val="F26B43"/>
          </p15:clr>
        </p15:guide>
        <p15:guide id="24" pos="2562" userDrawn="1">
          <p15:clr>
            <a:srgbClr val="F26B43"/>
          </p15:clr>
        </p15:guide>
        <p15:guide id="25" pos="2404" userDrawn="1">
          <p15:clr>
            <a:srgbClr val="F26B43"/>
          </p15:clr>
        </p15:guide>
        <p15:guide id="26" pos="2245" userDrawn="1">
          <p15:clr>
            <a:srgbClr val="F26B43"/>
          </p15:clr>
        </p15:guide>
        <p15:guide id="27" pos="2086" userDrawn="1">
          <p15:clr>
            <a:srgbClr val="F26B43"/>
          </p15:clr>
        </p15:guide>
        <p15:guide id="28" pos="1927" userDrawn="1">
          <p15:clr>
            <a:srgbClr val="F26B43"/>
          </p15:clr>
        </p15:guide>
        <p15:guide id="29" pos="1769" userDrawn="1">
          <p15:clr>
            <a:srgbClr val="F26B43"/>
          </p15:clr>
        </p15:guide>
        <p15:guide id="30" pos="1610" userDrawn="1">
          <p15:clr>
            <a:srgbClr val="F26B43"/>
          </p15:clr>
        </p15:guide>
        <p15:guide id="31" pos="1451" userDrawn="1">
          <p15:clr>
            <a:srgbClr val="F26B43"/>
          </p15:clr>
        </p15:guide>
        <p15:guide id="32" pos="1292" userDrawn="1">
          <p15:clr>
            <a:srgbClr val="F26B43"/>
          </p15:clr>
        </p15:guide>
        <p15:guide id="33" pos="1134" userDrawn="1">
          <p15:clr>
            <a:srgbClr val="F26B43"/>
          </p15:clr>
        </p15:guide>
        <p15:guide id="34" pos="975" userDrawn="1">
          <p15:clr>
            <a:srgbClr val="F26B43"/>
          </p15:clr>
        </p15:guide>
        <p15:guide id="35" pos="816" userDrawn="1">
          <p15:clr>
            <a:srgbClr val="F26B43"/>
          </p15:clr>
        </p15:guide>
        <p15:guide id="36" pos="657" userDrawn="1">
          <p15:clr>
            <a:srgbClr val="F26B43"/>
          </p15:clr>
        </p15:guide>
        <p15:guide id="37" pos="499" userDrawn="1">
          <p15:clr>
            <a:srgbClr val="F26B43"/>
          </p15:clr>
        </p15:guide>
        <p15:guide id="38" pos="340" userDrawn="1">
          <p15:clr>
            <a:srgbClr val="F26B43"/>
          </p15:clr>
        </p15:guide>
        <p15:guide id="39" pos="3039" userDrawn="1">
          <p15:clr>
            <a:srgbClr val="F26B43"/>
          </p15:clr>
        </p15:guide>
        <p15:guide id="40" pos="3198" userDrawn="1">
          <p15:clr>
            <a:srgbClr val="F26B43"/>
          </p15:clr>
        </p15:guide>
        <p15:guide id="41" pos="3356" userDrawn="1">
          <p15:clr>
            <a:srgbClr val="F26B43"/>
          </p15:clr>
        </p15:guide>
        <p15:guide id="42" pos="3515" userDrawn="1">
          <p15:clr>
            <a:srgbClr val="F26B43"/>
          </p15:clr>
        </p15:guide>
        <p15:guide id="43" pos="3674" userDrawn="1">
          <p15:clr>
            <a:srgbClr val="F26B43"/>
          </p15:clr>
        </p15:guide>
        <p15:guide id="44" pos="3833" userDrawn="1">
          <p15:clr>
            <a:srgbClr val="F26B43"/>
          </p15:clr>
        </p15:guide>
        <p15:guide id="45" pos="3991" userDrawn="1">
          <p15:clr>
            <a:srgbClr val="F26B43"/>
          </p15:clr>
        </p15:guide>
        <p15:guide id="46" pos="4150" userDrawn="1">
          <p15:clr>
            <a:srgbClr val="F26B43"/>
          </p15:clr>
        </p15:guide>
        <p15:guide id="47" pos="4309" userDrawn="1">
          <p15:clr>
            <a:srgbClr val="F26B43"/>
          </p15:clr>
        </p15:guide>
        <p15:guide id="48" pos="4468" userDrawn="1">
          <p15:clr>
            <a:srgbClr val="F26B43"/>
          </p15:clr>
        </p15:guide>
        <p15:guide id="49" pos="4626" userDrawn="1">
          <p15:clr>
            <a:srgbClr val="F26B43"/>
          </p15:clr>
        </p15:guide>
        <p15:guide id="50" pos="4785" userDrawn="1">
          <p15:clr>
            <a:srgbClr val="F26B43"/>
          </p15:clr>
        </p15:guide>
        <p15:guide id="51" pos="4944" userDrawn="1">
          <p15:clr>
            <a:srgbClr val="F26B43"/>
          </p15:clr>
        </p15:guide>
        <p15:guide id="52" pos="5103" userDrawn="1">
          <p15:clr>
            <a:srgbClr val="F26B43"/>
          </p15:clr>
        </p15:guide>
        <p15:guide id="53" pos="5261" userDrawn="1">
          <p15:clr>
            <a:srgbClr val="F26B43"/>
          </p15:clr>
        </p15:guide>
        <p15:guide id="54" pos="5420" userDrawn="1">
          <p15:clr>
            <a:srgbClr val="F26B43"/>
          </p15:clr>
        </p15:guide>
        <p15:guide id="55" orient="horz" pos="415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F7F7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0" y="1196975"/>
            <a:ext cx="8064500" cy="51117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r>
              <a:rPr lang="ru-RU" dirty="0" smtClean="0"/>
              <a:t> 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r>
              <a:rPr lang="ru-RU" dirty="0" smtClean="0"/>
              <a:t>     </a:t>
            </a:r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0" y="1"/>
            <a:ext cx="9143999" cy="864357"/>
          </a:xfrm>
          <a:prstGeom prst="rect">
            <a:avLst/>
          </a:prstGeom>
          <a:blipFill dpi="0" rotWithShape="1">
            <a:blip r:embed="rId8" cstate="email"/>
            <a:srcRect/>
            <a:stretch>
              <a:fillRect/>
            </a:stretch>
          </a:blipFill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 cap="all" spc="10">
                <a:solidFill>
                  <a:schemeClr val="bg2">
                    <a:lumMod val="50000"/>
                  </a:schemeClr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    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750" y="263856"/>
            <a:ext cx="6300788" cy="59279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308725"/>
            <a:ext cx="9144000" cy="549275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24412" y="6399465"/>
            <a:ext cx="3024187" cy="2208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cap="all" spc="10">
                <a:solidFill>
                  <a:schemeClr val="bg2">
                    <a:lumMod val="50000"/>
                  </a:schemeClr>
                </a:solidFill>
                <a:latin typeface="Arial"/>
              </a:defRPr>
            </a:lvl1pPr>
          </a:lstStyle>
          <a:p>
            <a:fld id="{4D0F1A69-4C3C-EC4A-AD6D-D882ACF0A094}" type="datetime3">
              <a:rPr lang="ru-RU" smtClean="0"/>
              <a:pPr/>
              <a:t>03/07/17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9750" y="6399465"/>
            <a:ext cx="3790950" cy="2208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cap="all" spc="10">
                <a:solidFill>
                  <a:schemeClr val="bg2">
                    <a:lumMod val="50000"/>
                  </a:schemeClr>
                </a:solidFill>
                <a:latin typeface="Arial"/>
              </a:defRPr>
            </a:lvl1pPr>
          </a:lstStyle>
          <a:p>
            <a:r>
              <a:rPr lang="ru-RU" dirty="0" smtClean="0"/>
              <a:t>Знание. Опыт. Мастерство.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1012" y="6399465"/>
            <a:ext cx="503237" cy="2208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 cap="all" spc="1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D809891A-D309-0247-92B5-BD07C36B08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31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200" b="1" i="0" kern="1200" cap="all">
          <a:solidFill>
            <a:schemeClr val="accent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200" b="0" i="0" kern="1200" cap="none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200" b="0" i="0" kern="1200" cap="none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200" b="0" i="0" kern="1200" cap="none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 cap="none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b="0" i="0" kern="1200" cap="none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2880">
          <p15:clr>
            <a:srgbClr val="F26B43"/>
          </p15:clr>
        </p15:guide>
        <p15:guide id="6" orient="horz" pos="1979">
          <p15:clr>
            <a:srgbClr val="F26B43"/>
          </p15:clr>
        </p15:guide>
        <p15:guide id="9" orient="horz" pos="2364">
          <p15:clr>
            <a:srgbClr val="F26B43"/>
          </p15:clr>
        </p15:guide>
        <p15:guide id="10" orient="horz" pos="3974">
          <p15:clr>
            <a:srgbClr val="F26B43"/>
          </p15:clr>
        </p15:guide>
        <p15:guide id="16" orient="horz" pos="2750">
          <p15:clr>
            <a:srgbClr val="F26B43"/>
          </p15:clr>
        </p15:guide>
        <p15:guide id="17" orient="horz" pos="3158">
          <p15:clr>
            <a:srgbClr val="F26B43"/>
          </p15:clr>
        </p15:guide>
        <p15:guide id="18" orient="horz" pos="3566">
          <p15:clr>
            <a:srgbClr val="F26B43"/>
          </p15:clr>
        </p15:guide>
        <p15:guide id="19" orient="horz" pos="1570">
          <p15:clr>
            <a:srgbClr val="F26B43"/>
          </p15:clr>
        </p15:guide>
        <p15:guide id="20" orient="horz" pos="1162">
          <p15:clr>
            <a:srgbClr val="F26B43"/>
          </p15:clr>
        </p15:guide>
        <p15:guide id="21" orient="horz" pos="754">
          <p15:clr>
            <a:srgbClr val="F26B43"/>
          </p15:clr>
        </p15:guide>
        <p15:guide id="22" orient="horz" pos="346">
          <p15:clr>
            <a:srgbClr val="F26B43"/>
          </p15:clr>
        </p15:guide>
        <p15:guide id="23" pos="2721">
          <p15:clr>
            <a:srgbClr val="F26B43"/>
          </p15:clr>
        </p15:guide>
        <p15:guide id="24" pos="2562">
          <p15:clr>
            <a:srgbClr val="F26B43"/>
          </p15:clr>
        </p15:guide>
        <p15:guide id="25" pos="2404">
          <p15:clr>
            <a:srgbClr val="F26B43"/>
          </p15:clr>
        </p15:guide>
        <p15:guide id="26" pos="2245">
          <p15:clr>
            <a:srgbClr val="F26B43"/>
          </p15:clr>
        </p15:guide>
        <p15:guide id="27" pos="2086">
          <p15:clr>
            <a:srgbClr val="F26B43"/>
          </p15:clr>
        </p15:guide>
        <p15:guide id="28" pos="1927">
          <p15:clr>
            <a:srgbClr val="F26B43"/>
          </p15:clr>
        </p15:guide>
        <p15:guide id="29" pos="1769">
          <p15:clr>
            <a:srgbClr val="F26B43"/>
          </p15:clr>
        </p15:guide>
        <p15:guide id="30" pos="1610">
          <p15:clr>
            <a:srgbClr val="F26B43"/>
          </p15:clr>
        </p15:guide>
        <p15:guide id="31" pos="1451">
          <p15:clr>
            <a:srgbClr val="F26B43"/>
          </p15:clr>
        </p15:guide>
        <p15:guide id="32" pos="1292">
          <p15:clr>
            <a:srgbClr val="F26B43"/>
          </p15:clr>
        </p15:guide>
        <p15:guide id="33" pos="1134">
          <p15:clr>
            <a:srgbClr val="F26B43"/>
          </p15:clr>
        </p15:guide>
        <p15:guide id="34" pos="975">
          <p15:clr>
            <a:srgbClr val="F26B43"/>
          </p15:clr>
        </p15:guide>
        <p15:guide id="35" pos="816">
          <p15:clr>
            <a:srgbClr val="F26B43"/>
          </p15:clr>
        </p15:guide>
        <p15:guide id="36" pos="657">
          <p15:clr>
            <a:srgbClr val="F26B43"/>
          </p15:clr>
        </p15:guide>
        <p15:guide id="37" pos="499">
          <p15:clr>
            <a:srgbClr val="F26B43"/>
          </p15:clr>
        </p15:guide>
        <p15:guide id="38" pos="340">
          <p15:clr>
            <a:srgbClr val="F26B43"/>
          </p15:clr>
        </p15:guide>
        <p15:guide id="39" pos="3039">
          <p15:clr>
            <a:srgbClr val="F26B43"/>
          </p15:clr>
        </p15:guide>
        <p15:guide id="40" pos="3198">
          <p15:clr>
            <a:srgbClr val="F26B43"/>
          </p15:clr>
        </p15:guide>
        <p15:guide id="41" pos="3356">
          <p15:clr>
            <a:srgbClr val="F26B43"/>
          </p15:clr>
        </p15:guide>
        <p15:guide id="42" pos="3515">
          <p15:clr>
            <a:srgbClr val="F26B43"/>
          </p15:clr>
        </p15:guide>
        <p15:guide id="43" pos="3674">
          <p15:clr>
            <a:srgbClr val="F26B43"/>
          </p15:clr>
        </p15:guide>
        <p15:guide id="44" pos="3833">
          <p15:clr>
            <a:srgbClr val="F26B43"/>
          </p15:clr>
        </p15:guide>
        <p15:guide id="45" pos="3991">
          <p15:clr>
            <a:srgbClr val="F26B43"/>
          </p15:clr>
        </p15:guide>
        <p15:guide id="46" pos="4150">
          <p15:clr>
            <a:srgbClr val="F26B43"/>
          </p15:clr>
        </p15:guide>
        <p15:guide id="47" pos="4309">
          <p15:clr>
            <a:srgbClr val="F26B43"/>
          </p15:clr>
        </p15:guide>
        <p15:guide id="48" pos="4468">
          <p15:clr>
            <a:srgbClr val="F26B43"/>
          </p15:clr>
        </p15:guide>
        <p15:guide id="49" pos="4626">
          <p15:clr>
            <a:srgbClr val="F26B43"/>
          </p15:clr>
        </p15:guide>
        <p15:guide id="50" pos="4785">
          <p15:clr>
            <a:srgbClr val="F26B43"/>
          </p15:clr>
        </p15:guide>
        <p15:guide id="51" pos="4944">
          <p15:clr>
            <a:srgbClr val="F26B43"/>
          </p15:clr>
        </p15:guide>
        <p15:guide id="52" pos="5103">
          <p15:clr>
            <a:srgbClr val="F26B43"/>
          </p15:clr>
        </p15:guide>
        <p15:guide id="53" pos="5261">
          <p15:clr>
            <a:srgbClr val="F26B43"/>
          </p15:clr>
        </p15:guide>
        <p15:guide id="54" pos="5420">
          <p15:clr>
            <a:srgbClr val="F26B43"/>
          </p15:clr>
        </p15:guide>
        <p15:guide id="55" orient="horz" pos="415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F7F7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0" y="1196975"/>
            <a:ext cx="8064500" cy="51117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r>
              <a:rPr lang="ru-RU" dirty="0" smtClean="0"/>
              <a:t> 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r>
              <a:rPr lang="ru-RU" dirty="0" smtClean="0"/>
              <a:t>     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750" y="263856"/>
            <a:ext cx="6300788" cy="59279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174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60" r:id="rId3"/>
    <p:sldLayoutId id="2147483674" r:id="rId4"/>
    <p:sldLayoutId id="2147483671" r:id="rId5"/>
    <p:sldLayoutId id="2147483686" r:id="rId6"/>
    <p:sldLayoutId id="2147483687" r:id="rId7"/>
    <p:sldLayoutId id="2147483690" r:id="rId8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2200" b="1" i="0" kern="1200" cap="all">
          <a:solidFill>
            <a:schemeClr val="accent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200" b="0" i="0" kern="1200" cap="none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200" b="0" i="0" kern="1200" cap="none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200" b="0" i="0" kern="1200" cap="none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 cap="none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b="0" i="0" kern="1200" cap="none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2880">
          <p15:clr>
            <a:srgbClr val="F26B43"/>
          </p15:clr>
        </p15:guide>
        <p15:guide id="6" orient="horz" pos="1979">
          <p15:clr>
            <a:srgbClr val="F26B43"/>
          </p15:clr>
        </p15:guide>
        <p15:guide id="9" orient="horz" pos="2364">
          <p15:clr>
            <a:srgbClr val="F26B43"/>
          </p15:clr>
        </p15:guide>
        <p15:guide id="10" orient="horz" pos="3974">
          <p15:clr>
            <a:srgbClr val="F26B43"/>
          </p15:clr>
        </p15:guide>
        <p15:guide id="16" orient="horz" pos="2750">
          <p15:clr>
            <a:srgbClr val="F26B43"/>
          </p15:clr>
        </p15:guide>
        <p15:guide id="17" orient="horz" pos="3158">
          <p15:clr>
            <a:srgbClr val="F26B43"/>
          </p15:clr>
        </p15:guide>
        <p15:guide id="18" orient="horz" pos="3566">
          <p15:clr>
            <a:srgbClr val="F26B43"/>
          </p15:clr>
        </p15:guide>
        <p15:guide id="19" orient="horz" pos="1570">
          <p15:clr>
            <a:srgbClr val="F26B43"/>
          </p15:clr>
        </p15:guide>
        <p15:guide id="20" orient="horz" pos="1162">
          <p15:clr>
            <a:srgbClr val="F26B43"/>
          </p15:clr>
        </p15:guide>
        <p15:guide id="21" orient="horz" pos="754">
          <p15:clr>
            <a:srgbClr val="F26B43"/>
          </p15:clr>
        </p15:guide>
        <p15:guide id="22" orient="horz" pos="346">
          <p15:clr>
            <a:srgbClr val="F26B43"/>
          </p15:clr>
        </p15:guide>
        <p15:guide id="23" pos="2721">
          <p15:clr>
            <a:srgbClr val="F26B43"/>
          </p15:clr>
        </p15:guide>
        <p15:guide id="24" pos="2562">
          <p15:clr>
            <a:srgbClr val="F26B43"/>
          </p15:clr>
        </p15:guide>
        <p15:guide id="25" pos="2404">
          <p15:clr>
            <a:srgbClr val="F26B43"/>
          </p15:clr>
        </p15:guide>
        <p15:guide id="26" pos="2245">
          <p15:clr>
            <a:srgbClr val="F26B43"/>
          </p15:clr>
        </p15:guide>
        <p15:guide id="27" pos="2086">
          <p15:clr>
            <a:srgbClr val="F26B43"/>
          </p15:clr>
        </p15:guide>
        <p15:guide id="28" pos="1927">
          <p15:clr>
            <a:srgbClr val="F26B43"/>
          </p15:clr>
        </p15:guide>
        <p15:guide id="29" pos="1769">
          <p15:clr>
            <a:srgbClr val="F26B43"/>
          </p15:clr>
        </p15:guide>
        <p15:guide id="30" pos="1610">
          <p15:clr>
            <a:srgbClr val="F26B43"/>
          </p15:clr>
        </p15:guide>
        <p15:guide id="31" pos="1451">
          <p15:clr>
            <a:srgbClr val="F26B43"/>
          </p15:clr>
        </p15:guide>
        <p15:guide id="32" pos="1292">
          <p15:clr>
            <a:srgbClr val="F26B43"/>
          </p15:clr>
        </p15:guide>
        <p15:guide id="33" pos="1134">
          <p15:clr>
            <a:srgbClr val="F26B43"/>
          </p15:clr>
        </p15:guide>
        <p15:guide id="34" pos="975">
          <p15:clr>
            <a:srgbClr val="F26B43"/>
          </p15:clr>
        </p15:guide>
        <p15:guide id="35" pos="816">
          <p15:clr>
            <a:srgbClr val="F26B43"/>
          </p15:clr>
        </p15:guide>
        <p15:guide id="36" pos="657">
          <p15:clr>
            <a:srgbClr val="F26B43"/>
          </p15:clr>
        </p15:guide>
        <p15:guide id="37" pos="499">
          <p15:clr>
            <a:srgbClr val="F26B43"/>
          </p15:clr>
        </p15:guide>
        <p15:guide id="38" pos="340">
          <p15:clr>
            <a:srgbClr val="F26B43"/>
          </p15:clr>
        </p15:guide>
        <p15:guide id="39" pos="3039">
          <p15:clr>
            <a:srgbClr val="F26B43"/>
          </p15:clr>
        </p15:guide>
        <p15:guide id="40" pos="3198">
          <p15:clr>
            <a:srgbClr val="F26B43"/>
          </p15:clr>
        </p15:guide>
        <p15:guide id="41" pos="3356">
          <p15:clr>
            <a:srgbClr val="F26B43"/>
          </p15:clr>
        </p15:guide>
        <p15:guide id="42" pos="3515">
          <p15:clr>
            <a:srgbClr val="F26B43"/>
          </p15:clr>
        </p15:guide>
        <p15:guide id="43" pos="3674">
          <p15:clr>
            <a:srgbClr val="F26B43"/>
          </p15:clr>
        </p15:guide>
        <p15:guide id="44" pos="3833">
          <p15:clr>
            <a:srgbClr val="F26B43"/>
          </p15:clr>
        </p15:guide>
        <p15:guide id="45" pos="3991">
          <p15:clr>
            <a:srgbClr val="F26B43"/>
          </p15:clr>
        </p15:guide>
        <p15:guide id="46" pos="4150">
          <p15:clr>
            <a:srgbClr val="F26B43"/>
          </p15:clr>
        </p15:guide>
        <p15:guide id="47" pos="4309">
          <p15:clr>
            <a:srgbClr val="F26B43"/>
          </p15:clr>
        </p15:guide>
        <p15:guide id="48" pos="4468">
          <p15:clr>
            <a:srgbClr val="F26B43"/>
          </p15:clr>
        </p15:guide>
        <p15:guide id="49" pos="4626">
          <p15:clr>
            <a:srgbClr val="F26B43"/>
          </p15:clr>
        </p15:guide>
        <p15:guide id="50" pos="4785">
          <p15:clr>
            <a:srgbClr val="F26B43"/>
          </p15:clr>
        </p15:guide>
        <p15:guide id="51" pos="4944">
          <p15:clr>
            <a:srgbClr val="F26B43"/>
          </p15:clr>
        </p15:guide>
        <p15:guide id="52" pos="5103">
          <p15:clr>
            <a:srgbClr val="F26B43"/>
          </p15:clr>
        </p15:guide>
        <p15:guide id="53" pos="5261">
          <p15:clr>
            <a:srgbClr val="F26B43"/>
          </p15:clr>
        </p15:guide>
        <p15:guide id="54" pos="5420">
          <p15:clr>
            <a:srgbClr val="F26B43"/>
          </p15:clr>
        </p15:guide>
        <p15:guide id="55" orient="horz" pos="41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3" t="35976" r="781" b="28781"/>
          <a:stretch/>
        </p:blipFill>
        <p:spPr>
          <a:xfrm>
            <a:off x="0" y="1027089"/>
            <a:ext cx="8939284" cy="28322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3936565"/>
            <a:ext cx="8939284" cy="267355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ru-RU" dirty="0" smtClean="0"/>
              <a:t>ГВОЗДИ КРОВЕЛЬНЫЕ </a:t>
            </a:r>
            <a:br>
              <a:rPr lang="ru-RU" dirty="0" smtClean="0"/>
            </a:br>
            <a:r>
              <a:rPr lang="ru-RU" dirty="0" smtClean="0"/>
              <a:t>ЕРШЕНЫЕ  </a:t>
            </a:r>
            <a:br>
              <a:rPr lang="ru-RU" dirty="0" smtClean="0"/>
            </a:br>
            <a:endParaRPr lang="ru-RU" cap="none" dirty="0"/>
          </a:p>
        </p:txBody>
      </p:sp>
      <p:sp>
        <p:nvSpPr>
          <p:cNvPr id="5" name="TextBox 4"/>
          <p:cNvSpPr txBox="1"/>
          <p:nvPr/>
        </p:nvSpPr>
        <p:spPr>
          <a:xfrm>
            <a:off x="423081" y="6160977"/>
            <a:ext cx="22461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ЗНАНИЕ.ОПЫТ.МАСТЕРСТВО</a:t>
            </a:r>
            <a:endParaRPr lang="ru-RU" sz="11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37780" y="6160977"/>
            <a:ext cx="15808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WWW.SHINGLAS.RU</a:t>
            </a:r>
            <a:endParaRPr lang="ru-RU" sz="11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64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9307" y="1050878"/>
            <a:ext cx="8884693" cy="5595581"/>
          </a:xfrm>
          <a:prstGeom prst="rect">
            <a:avLst/>
          </a:prstGeom>
          <a:solidFill>
            <a:srgbClr val="8500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9749" y="3757612"/>
            <a:ext cx="5901391" cy="1801813"/>
          </a:xfrm>
        </p:spPr>
        <p:txBody>
          <a:bodyPr/>
          <a:lstStyle/>
          <a:p>
            <a:r>
              <a:rPr lang="ru-RU" dirty="0" smtClean="0"/>
              <a:t>Подробнее о продукте в разделе «Комплектующие» на сайте </a:t>
            </a:r>
            <a:r>
              <a:rPr lang="en-US" dirty="0" smtClean="0"/>
              <a:t>www.shinglas.ru</a:t>
            </a:r>
            <a:endParaRPr lang="en-US" dirty="0"/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5618313" y="6152091"/>
            <a:ext cx="2985937" cy="220850"/>
          </a:xfrm>
          <a:prstGeom prst="rect">
            <a:avLst/>
          </a:prstGeom>
        </p:spPr>
        <p:txBody>
          <a:bodyPr vert="horz" lIns="0" tIns="0" rIns="0" bIns="0" rtlCol="0">
            <a:normAutofit fontScale="77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0" i="0" kern="1200" cap="none">
                <a:solidFill>
                  <a:schemeClr val="bg2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b="0" i="0" kern="1200" cap="none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b="0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b="0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b="0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8 800 200 05 65</a:t>
            </a:r>
          </a:p>
          <a:p>
            <a:pPr algn="r"/>
            <a:r>
              <a:rPr lang="ru-RU" sz="5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ПРОЯЕССИОНАЛЬНЫЙЕ КОНСУЛЬТАЦИИ</a:t>
            </a: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539750" y="6152091"/>
            <a:ext cx="3625476" cy="2208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WWW.SHIGLAS.RU</a:t>
            </a:r>
            <a:endParaRPr lang="en-US" sz="1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35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Прямоугольник 64"/>
          <p:cNvSpPr/>
          <p:nvPr/>
        </p:nvSpPr>
        <p:spPr>
          <a:xfrm>
            <a:off x="0" y="6271481"/>
            <a:ext cx="9144000" cy="598496"/>
          </a:xfrm>
          <a:prstGeom prst="rect">
            <a:avLst/>
          </a:prstGeom>
          <a:solidFill>
            <a:srgbClr val="DBDB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описание</a:t>
            </a:r>
            <a:endParaRPr lang="ru-RU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1D1C7-313D-C741-A56B-A85C05D09B4D}" type="datetime3">
              <a:rPr lang="ru-RU" sz="80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03/07/17</a:t>
            </a:fld>
            <a:endParaRPr lang="en-US" sz="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8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ЗНАНИЕ. ОПЫТ. МАСТЕРСТВО.</a:t>
            </a:r>
            <a:endParaRPr lang="en-US" sz="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z="80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en-US" sz="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27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28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Способ применения</a:t>
            </a:r>
            <a:endParaRPr lang="ru-RU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30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idx="31"/>
          </p:nvPr>
        </p:nvSpPr>
        <p:spPr/>
        <p:txBody>
          <a:bodyPr/>
          <a:lstStyle/>
          <a:p>
            <a:r>
              <a:rPr lang="ru-RU" dirty="0" smtClean="0"/>
              <a:t>Расход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idx="33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3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idx="34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Хранение и транспортировка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idx="36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4</a:t>
            </a:r>
          </a:p>
          <a:p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Область применения</a:t>
            </a:r>
          </a:p>
          <a:p>
            <a:r>
              <a:rPr lang="ru-RU" dirty="0" smtClean="0"/>
              <a:t>Преимущества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9"/>
          </p:nvPr>
        </p:nvSpPr>
        <p:spPr/>
        <p:txBody>
          <a:bodyPr/>
          <a:lstStyle/>
          <a:p>
            <a:r>
              <a:rPr lang="ru-RU" dirty="0" smtClean="0"/>
              <a:t>Крепление рядовой черепицы</a:t>
            </a:r>
          </a:p>
          <a:p>
            <a:r>
              <a:rPr lang="ru-RU" dirty="0" smtClean="0"/>
              <a:t>Крепление </a:t>
            </a:r>
            <a:r>
              <a:rPr lang="ru-RU" dirty="0" err="1" smtClean="0"/>
              <a:t>коньково</a:t>
            </a:r>
            <a:r>
              <a:rPr lang="ru-RU" dirty="0" smtClean="0"/>
              <a:t>-карнизной черепицы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2"/>
          </p:nvPr>
        </p:nvSpPr>
        <p:spPr/>
        <p:txBody>
          <a:bodyPr/>
          <a:lstStyle/>
          <a:p>
            <a:r>
              <a:rPr lang="ru-RU" dirty="0" smtClean="0"/>
              <a:t>Техническая информация</a:t>
            </a:r>
            <a:endParaRPr lang="ru-RU" dirty="0"/>
          </a:p>
        </p:txBody>
      </p:sp>
      <p:sp>
        <p:nvSpPr>
          <p:cNvPr id="46" name="Text Placeholder 23"/>
          <p:cNvSpPr txBox="1">
            <a:spLocks/>
          </p:cNvSpPr>
          <p:nvPr/>
        </p:nvSpPr>
        <p:spPr>
          <a:xfrm>
            <a:off x="780787" y="5343149"/>
            <a:ext cx="3527425" cy="32882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1" i="0" kern="1200" cap="all" spc="1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i="0" kern="1200" cap="none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Логистические параметры</a:t>
            </a:r>
            <a:endParaRPr lang="en-US" dirty="0"/>
          </a:p>
        </p:txBody>
      </p:sp>
      <p:sp>
        <p:nvSpPr>
          <p:cNvPr id="47" name="Text Placeholder 26"/>
          <p:cNvSpPr txBox="1">
            <a:spLocks/>
          </p:cNvSpPr>
          <p:nvPr/>
        </p:nvSpPr>
        <p:spPr>
          <a:xfrm>
            <a:off x="528374" y="5343149"/>
            <a:ext cx="252413" cy="32226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1" i="0" kern="1200" cap="all" spc="1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i="0" kern="1200" cap="none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5</a:t>
            </a:r>
          </a:p>
          <a:p>
            <a:endParaRPr lang="en-US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1929" y="1570995"/>
            <a:ext cx="3630706" cy="2823882"/>
          </a:xfrm>
          <a:prstGeom prst="rect">
            <a:avLst/>
          </a:prstGeom>
          <a:effectLst>
            <a:outerShdw blurRad="393700" dist="177800" dir="1680000" sx="85000" sy="85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6801" y="3579514"/>
            <a:ext cx="1831881" cy="138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50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0" y="0"/>
            <a:ext cx="4568553" cy="6858000"/>
          </a:xfrm>
          <a:prstGeom prst="rect">
            <a:avLst/>
          </a:prstGeom>
          <a:solidFill>
            <a:srgbClr val="8500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824412" y="1844675"/>
            <a:ext cx="3779837" cy="385687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dirty="0" smtClean="0"/>
              <a:t>Гвозди кровельные ершеные</a:t>
            </a:r>
          </a:p>
          <a:p>
            <a:pPr>
              <a:lnSpc>
                <a:spcPct val="100000"/>
              </a:lnSpc>
            </a:pPr>
            <a:endParaRPr lang="en-US" sz="1400" b="0" cap="none" dirty="0" smtClean="0"/>
          </a:p>
          <a:p>
            <a:pPr>
              <a:lnSpc>
                <a:spcPct val="100000"/>
              </a:lnSpc>
            </a:pPr>
            <a:r>
              <a:rPr lang="ru-RU" sz="1400" b="0" cap="none" dirty="0" smtClean="0"/>
              <a:t>Специальные антикоррозийные кровельные гвозди с широкой шляпкой помогают  быстро и качественно выполнить монтаж гибкой черепицы.</a:t>
            </a:r>
          </a:p>
          <a:p>
            <a:pPr>
              <a:lnSpc>
                <a:spcPct val="100000"/>
              </a:lnSpc>
            </a:pPr>
            <a:endParaRPr lang="ru-RU" sz="1400" b="0" cap="none" dirty="0" smtClean="0"/>
          </a:p>
          <a:p>
            <a:pPr>
              <a:lnSpc>
                <a:spcPct val="100000"/>
              </a:lnSpc>
            </a:pPr>
            <a:r>
              <a:rPr lang="ru-RU" sz="1400" b="0" cap="none" dirty="0" smtClean="0"/>
              <a:t>В процессе забивания подголовник гвоздя </a:t>
            </a:r>
            <a:r>
              <a:rPr lang="ru-RU" sz="1400" b="0" cap="none" dirty="0" err="1" smtClean="0"/>
              <a:t>анкеруется</a:t>
            </a:r>
            <a:r>
              <a:rPr lang="ru-RU" sz="1400" b="0" cap="none" dirty="0" smtClean="0"/>
              <a:t> в образованном отверстии, что позволяет получить максимально плотную посадку крепёжного элемента в перфорированную конструкцию.</a:t>
            </a:r>
          </a:p>
          <a:p>
            <a:pPr>
              <a:lnSpc>
                <a:spcPct val="100000"/>
              </a:lnSpc>
            </a:pPr>
            <a:endParaRPr lang="ru-RU" sz="1400" b="0" cap="none" dirty="0" smtClean="0"/>
          </a:p>
          <a:p>
            <a:pPr>
              <a:lnSpc>
                <a:spcPct val="100000"/>
              </a:lnSpc>
            </a:pPr>
            <a:r>
              <a:rPr lang="ru-RU" sz="1400" b="0" cap="none" dirty="0" smtClean="0"/>
              <a:t>Гвозди кровельные представлены длиной 30 и 45 мм и применяются в зависимости от применяемой </a:t>
            </a:r>
            <a:r>
              <a:rPr lang="ru-RU" sz="1400" b="0" cap="none" dirty="0" smtClean="0"/>
              <a:t>коллекции.</a:t>
            </a:r>
            <a:endParaRPr lang="ru-RU" sz="1400" b="0" cap="none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099" y="239443"/>
            <a:ext cx="1532969" cy="3410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51" t="196" r="7130" b="-196"/>
          <a:stretch/>
        </p:blipFill>
        <p:spPr>
          <a:xfrm>
            <a:off x="0" y="0"/>
            <a:ext cx="45047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99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6"/>
          <p:cNvSpPr>
            <a:spLocks noGrp="1"/>
          </p:cNvSpPr>
          <p:nvPr>
            <p:ph sz="half" idx="2"/>
          </p:nvPr>
        </p:nvSpPr>
        <p:spPr>
          <a:xfrm>
            <a:off x="468905" y="3613645"/>
            <a:ext cx="3779838" cy="1310520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Гвозди для гибкой черепицы обязательно гальванизируют с помощью цинка для того чтобы они длительное время успешно справлялись с воздействием влаги.</a:t>
            </a:r>
            <a:endParaRPr lang="ru-RU" sz="14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0" y="6271481"/>
            <a:ext cx="9144000" cy="598496"/>
          </a:xfrm>
          <a:prstGeom prst="rect">
            <a:avLst/>
          </a:prstGeom>
          <a:solidFill>
            <a:srgbClr val="DBDB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84665" y="1664035"/>
            <a:ext cx="3495664" cy="1310520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Используются для кровли мягкого типа и обладают особым конусным подголовником</a:t>
            </a:r>
            <a:endParaRPr lang="ru-RU" sz="14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Область применения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1D1C7-313D-C741-A56B-A85C05D09B4D}" type="datetime3">
              <a:rPr lang="ru-RU" sz="80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03/07/17</a:t>
            </a:fld>
            <a:endParaRPr lang="en-US" sz="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8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ЗНАНИЕ. ОПЫТ. МАСТЕРСТВО.</a:t>
            </a:r>
            <a:endParaRPr lang="en-US" sz="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z="80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en-US" sz="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ontent Placeholder 18"/>
          <p:cNvSpPr>
            <a:spLocks noGrp="1"/>
          </p:cNvSpPr>
          <p:nvPr>
            <p:ph sz="half" idx="13"/>
          </p:nvPr>
        </p:nvSpPr>
        <p:spPr>
          <a:xfrm>
            <a:off x="539750" y="1198564"/>
            <a:ext cx="3779838" cy="400895"/>
          </a:xfrm>
        </p:spPr>
        <p:txBody>
          <a:bodyPr/>
          <a:lstStyle/>
          <a:p>
            <a:r>
              <a:rPr lang="ru-RU" b="1" dirty="0" smtClean="0"/>
              <a:t>Область применения</a:t>
            </a:r>
            <a:endParaRPr lang="en-US" b="1" dirty="0"/>
          </a:p>
        </p:txBody>
      </p:sp>
      <p:sp>
        <p:nvSpPr>
          <p:cNvPr id="16" name="Content Placeholder 18"/>
          <p:cNvSpPr>
            <a:spLocks noGrp="1"/>
          </p:cNvSpPr>
          <p:nvPr>
            <p:ph sz="half" idx="13"/>
          </p:nvPr>
        </p:nvSpPr>
        <p:spPr>
          <a:xfrm>
            <a:off x="523990" y="3253274"/>
            <a:ext cx="3779838" cy="400895"/>
          </a:xfrm>
        </p:spPr>
        <p:txBody>
          <a:bodyPr/>
          <a:lstStyle/>
          <a:p>
            <a:r>
              <a:rPr lang="ru-RU" b="1" dirty="0" smtClean="0"/>
              <a:t>ВАЖНО!</a:t>
            </a:r>
            <a:endParaRPr lang="en-US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15"/>
          <a:stretch/>
        </p:blipFill>
        <p:spPr>
          <a:xfrm>
            <a:off x="4261421" y="1301819"/>
            <a:ext cx="4882580" cy="437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23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18863" y="1802853"/>
            <a:ext cx="1215787" cy="123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4244" y="1811562"/>
            <a:ext cx="1135118" cy="1225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 cstate="email"/>
          <a:srcRect b="19794"/>
          <a:stretch/>
        </p:blipFill>
        <p:spPr bwMode="auto">
          <a:xfrm>
            <a:off x="3781589" y="1879051"/>
            <a:ext cx="1421031" cy="115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5" cstate="email"/>
          <a:srcRect b="24675"/>
          <a:stretch/>
        </p:blipFill>
        <p:spPr bwMode="auto">
          <a:xfrm>
            <a:off x="2235092" y="1872484"/>
            <a:ext cx="1265796" cy="112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0" y="6271481"/>
            <a:ext cx="9144000" cy="598496"/>
          </a:xfrm>
          <a:prstGeom prst="rect">
            <a:avLst/>
          </a:prstGeom>
          <a:solidFill>
            <a:srgbClr val="DBDB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5A33-515C-3143-A92A-5B5073F02483}" type="datetime3">
              <a:rPr lang="ru-RU" sz="8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03/07/17</a:t>
            </a:fld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ЗНАНИЕ. ОПЫТ. МАСТЕРСТВО.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Преимущества</a:t>
            </a:r>
            <a:endParaRPr lang="en-US" dirty="0"/>
          </a:p>
        </p:txBody>
      </p:sp>
      <p:sp>
        <p:nvSpPr>
          <p:cNvPr id="24" name="Объект 8"/>
          <p:cNvSpPr>
            <a:spLocks noGrp="1"/>
          </p:cNvSpPr>
          <p:nvPr>
            <p:ph sz="half" idx="4294967295"/>
          </p:nvPr>
        </p:nvSpPr>
        <p:spPr>
          <a:xfrm>
            <a:off x="475817" y="958986"/>
            <a:ext cx="8501316" cy="64899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1" dirty="0" smtClean="0">
                <a:solidFill>
                  <a:schemeClr val="accent1"/>
                </a:solidFill>
              </a:rPr>
              <a:t>Гвозди кровельные </a:t>
            </a:r>
            <a:r>
              <a:rPr lang="ru-RU" sz="1400" b="1" dirty="0" err="1" smtClean="0">
                <a:solidFill>
                  <a:schemeClr val="accent1"/>
                </a:solidFill>
              </a:rPr>
              <a:t>ершеные</a:t>
            </a:r>
            <a:r>
              <a:rPr lang="ru-RU" sz="1400" b="1" dirty="0" smtClean="0">
                <a:solidFill>
                  <a:schemeClr val="accent1"/>
                </a:solidFill>
              </a:rPr>
              <a:t> обладают рядом преимуществ перед альтернативными материалами и аналогичной продукцией конкурентов. </a:t>
            </a:r>
            <a:endParaRPr lang="ru-RU" sz="1400" b="1" dirty="0">
              <a:solidFill>
                <a:schemeClr val="accent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25083" y="3703443"/>
            <a:ext cx="1572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Не подвержены гниению и коррозии. </a:t>
            </a:r>
          </a:p>
          <a:p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86400" y="3707222"/>
            <a:ext cx="16655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dirty="0" smtClean="0">
                <a:latin typeface="Arial" pitchFamily="34" charset="0"/>
                <a:cs typeface="Arial" pitchFamily="34" charset="0"/>
              </a:rPr>
              <a:t>Увеличенная площадь шляпки гвоздя позволяет безопасно закрепить мягкую кровлю и обеспечивает целостность кровельного материала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17227" y="3707900"/>
            <a:ext cx="15723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dirty="0" smtClean="0">
                <a:latin typeface="Arial" pitchFamily="34" charset="0"/>
                <a:cs typeface="Arial" pitchFamily="34" charset="0"/>
              </a:rPr>
              <a:t>Для применения в качестве крепежа для кровли, достаточно обычного молотка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04456" y="3695483"/>
            <a:ext cx="15723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dirty="0" smtClean="0">
                <a:latin typeface="Arial" pitchFamily="34" charset="0"/>
                <a:cs typeface="Arial" pitchFamily="34" charset="0"/>
              </a:rPr>
              <a:t>Оцинкованное покрытие снижает риск появления ржавчины и преждевременной утраты крепежных качеств.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6813" y="3753645"/>
            <a:ext cx="15723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Благодаря поперечной насечке прочность крепления элементов возрастает в пять раз.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 cstate="email"/>
          <a:srcRect b="25656"/>
          <a:stretch/>
        </p:blipFill>
        <p:spPr bwMode="auto">
          <a:xfrm>
            <a:off x="7120094" y="1667447"/>
            <a:ext cx="1457010" cy="140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25"/>
          <p:cNvSpPr/>
          <p:nvPr/>
        </p:nvSpPr>
        <p:spPr>
          <a:xfrm>
            <a:off x="690313" y="3100559"/>
            <a:ext cx="147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850028"/>
                </a:solidFill>
                <a:latin typeface="Arial" pitchFamily="34" charset="0"/>
                <a:cs typeface="Arial" pitchFamily="34" charset="0"/>
              </a:rPr>
              <a:t>ПРОЧНОСТЬ СОЕДИНЕНИЯ</a:t>
            </a:r>
            <a:endParaRPr lang="ru-RU" sz="1200" b="1" dirty="0">
              <a:solidFill>
                <a:srgbClr val="85002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07172" y="3111068"/>
            <a:ext cx="16816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850028"/>
                </a:solidFill>
                <a:latin typeface="Arial" pitchFamily="34" charset="0"/>
                <a:cs typeface="Arial" pitchFamily="34" charset="0"/>
              </a:rPr>
              <a:t>ДОЛГОВЕЧНОСТЬ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941380" y="3100558"/>
            <a:ext cx="1450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850028"/>
                </a:solidFill>
                <a:latin typeface="Arial" pitchFamily="34" charset="0"/>
                <a:cs typeface="Arial" pitchFamily="34" charset="0"/>
              </a:rPr>
              <a:t>ПРОСТОТА МОНТАЖА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538952" y="3090050"/>
            <a:ext cx="1566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850028"/>
                </a:solidFill>
                <a:latin typeface="Arial" pitchFamily="34" charset="0"/>
                <a:cs typeface="Arial" pitchFamily="34" charset="0"/>
              </a:rPr>
              <a:t>БЕЗОПАСНОЕ КРЕПЛЕНИЕ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178565" y="3090047"/>
            <a:ext cx="1702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850028"/>
                </a:solidFill>
                <a:latin typeface="Arial" pitchFamily="34" charset="0"/>
                <a:cs typeface="Arial" pitchFamily="34" charset="0"/>
              </a:rPr>
              <a:t>СТОЙКОСТЬ К АГРЕССИВНОЙ СРЕДЕ</a:t>
            </a:r>
          </a:p>
        </p:txBody>
      </p:sp>
    </p:spTree>
    <p:extLst>
      <p:ext uri="{BB962C8B-B14F-4D97-AF65-F5344CB8AC3E}">
        <p14:creationId xmlns:p14="http://schemas.microsoft.com/office/powerpoint/2010/main" val="273252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0" y="0"/>
            <a:ext cx="4568553" cy="6858000"/>
          </a:xfrm>
          <a:prstGeom prst="rect">
            <a:avLst/>
          </a:prstGeom>
          <a:solidFill>
            <a:srgbClr val="8500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824412" y="1844675"/>
            <a:ext cx="3779837" cy="385687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dirty="0" smtClean="0"/>
              <a:t>Способ применения</a:t>
            </a:r>
          </a:p>
          <a:p>
            <a:pPr>
              <a:lnSpc>
                <a:spcPct val="100000"/>
              </a:lnSpc>
            </a:pPr>
            <a:endParaRPr lang="en-US" sz="1400" b="0" cap="none" dirty="0" smtClean="0"/>
          </a:p>
          <a:p>
            <a:pPr>
              <a:lnSpc>
                <a:spcPct val="100000"/>
              </a:lnSpc>
            </a:pPr>
            <a:r>
              <a:rPr lang="ru-RU" sz="1400" b="0" cap="none" dirty="0" smtClean="0"/>
              <a:t>Для монтажа </a:t>
            </a:r>
            <a:r>
              <a:rPr lang="ru-RU" sz="1400" b="0" cap="none" dirty="0" err="1" smtClean="0"/>
              <a:t>коньково</a:t>
            </a:r>
            <a:r>
              <a:rPr lang="ru-RU" sz="1400" b="0" cap="none" dirty="0" smtClean="0"/>
              <a:t>-карнизной и рядовой гибкой черепицы необходимо соблюдать правильное размещение гвоздей кровельных </a:t>
            </a:r>
            <a:r>
              <a:rPr lang="ru-RU" sz="1400" b="0" cap="none" dirty="0" err="1" smtClean="0"/>
              <a:t>ершевых</a:t>
            </a:r>
            <a:r>
              <a:rPr lang="ru-RU" sz="1400" b="0" cap="none" dirty="0" smtClean="0"/>
              <a:t> гвоздей в строгом соответствии схемам.</a:t>
            </a:r>
            <a:endParaRPr lang="ru-RU" sz="1400" b="0" cap="none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099" y="239443"/>
            <a:ext cx="1532969" cy="341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r="883" b="1074"/>
          <a:stretch/>
        </p:blipFill>
        <p:spPr>
          <a:xfrm>
            <a:off x="-1" y="0"/>
            <a:ext cx="4531659" cy="684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99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16089" y="1715492"/>
            <a:ext cx="2890344" cy="1019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" name="Прямоугольник 48"/>
          <p:cNvSpPr/>
          <p:nvPr/>
        </p:nvSpPr>
        <p:spPr>
          <a:xfrm>
            <a:off x="0" y="6271481"/>
            <a:ext cx="9144000" cy="598496"/>
          </a:xfrm>
          <a:prstGeom prst="rect">
            <a:avLst/>
          </a:prstGeom>
          <a:solidFill>
            <a:srgbClr val="DBDB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487372" y="955245"/>
            <a:ext cx="5955471" cy="327025"/>
          </a:xfrm>
        </p:spPr>
        <p:txBody>
          <a:bodyPr>
            <a:normAutofit/>
          </a:bodyPr>
          <a:lstStyle/>
          <a:p>
            <a:r>
              <a:rPr lang="ru-RU" dirty="0" smtClean="0"/>
              <a:t>Крепление Рядовой и </a:t>
            </a:r>
            <a:r>
              <a:rPr lang="ru-RU" dirty="0" err="1" smtClean="0"/>
              <a:t>конькоВО-КАРНИЗНой</a:t>
            </a:r>
            <a:r>
              <a:rPr lang="ru-RU" dirty="0" smtClean="0"/>
              <a:t> черепицы</a:t>
            </a:r>
            <a:endParaRPr lang="ru-RU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1D1C7-313D-C741-A56B-A85C05D09B4D}" type="datetime3">
              <a:rPr lang="ru-RU" sz="800" smtClean="0">
                <a:latin typeface="Arial" pitchFamily="34" charset="0"/>
                <a:cs typeface="Arial" pitchFamily="34" charset="0"/>
              </a:rPr>
              <a:pPr/>
              <a:t>03/07/17</a:t>
            </a:fld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Знание. Опыт. Мастерство</a:t>
            </a:r>
            <a:r>
              <a:rPr lang="ru-RU" dirty="0"/>
              <a:t>.</a:t>
            </a:r>
            <a:endParaRPr lang="en-US" dirty="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z="800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Способ применения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451945" y="1616317"/>
            <a:ext cx="24390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Уклон скатов от 12 до 45°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026689" y="1633332"/>
            <a:ext cx="24390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Уклон скатов от 45 до 90°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942521" y="1305586"/>
            <a:ext cx="27149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Коньково-карнизная черепица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94146" y="1253709"/>
            <a:ext cx="17332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Рядовая черепица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/>
          <a:srcRect t="34621" r="53506"/>
          <a:stretch/>
        </p:blipFill>
        <p:spPr bwMode="auto">
          <a:xfrm>
            <a:off x="487373" y="1888549"/>
            <a:ext cx="2161698" cy="2562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5" cstate="email"/>
          <a:srcRect l="3675" t="33966" r="1969"/>
          <a:stretch/>
        </p:blipFill>
        <p:spPr bwMode="auto">
          <a:xfrm>
            <a:off x="3165341" y="4566565"/>
            <a:ext cx="2161698" cy="1715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6" cstate="email"/>
          <a:srcRect t="34247"/>
          <a:stretch/>
        </p:blipFill>
        <p:spPr bwMode="auto">
          <a:xfrm>
            <a:off x="451946" y="4524454"/>
            <a:ext cx="2219784" cy="1735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/>
          <a:srcRect l="51192" t="34964" r="2314" b="-343"/>
          <a:stretch/>
        </p:blipFill>
        <p:spPr bwMode="auto">
          <a:xfrm>
            <a:off x="3165340" y="1941109"/>
            <a:ext cx="2161698" cy="2562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Content Placeholder 18"/>
          <p:cNvSpPr>
            <a:spLocks noGrp="1"/>
          </p:cNvSpPr>
          <p:nvPr>
            <p:ph sz="half" idx="4294967295"/>
          </p:nvPr>
        </p:nvSpPr>
        <p:spPr>
          <a:xfrm>
            <a:off x="5851642" y="3388028"/>
            <a:ext cx="2472087" cy="400895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ru-RU" sz="1400" b="1" dirty="0" smtClean="0">
                <a:solidFill>
                  <a:srgbClr val="FF0000"/>
                </a:solidFill>
              </a:rPr>
              <a:t>ВАЖНО!</a:t>
            </a:r>
            <a:endParaRPr lang="en-US" sz="1400" b="1" dirty="0">
              <a:solidFill>
                <a:srgbClr val="FF0000"/>
              </a:solidFill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820650" y="5133031"/>
            <a:ext cx="2383805" cy="496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Content Placeholder 6"/>
          <p:cNvSpPr>
            <a:spLocks noGrp="1"/>
          </p:cNvSpPr>
          <p:nvPr>
            <p:ph sz="half" idx="2"/>
          </p:nvPr>
        </p:nvSpPr>
        <p:spPr>
          <a:xfrm>
            <a:off x="5837071" y="3737872"/>
            <a:ext cx="2838544" cy="1310520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При монтаже </a:t>
            </a:r>
            <a:r>
              <a:rPr lang="ru-RU" sz="1400" dirty="0" smtClean="0"/>
              <a:t>ножка </a:t>
            </a:r>
            <a:r>
              <a:rPr lang="ru-RU" sz="1400" dirty="0" smtClean="0"/>
              <a:t>гвоздя </a:t>
            </a:r>
            <a:r>
              <a:rPr lang="ru-RU" sz="1400" dirty="0" smtClean="0"/>
              <a:t>должна быть строго прямо, а шляпка остается над поверхностью, не вдавливая </a:t>
            </a:r>
            <a:r>
              <a:rPr lang="ru-RU" sz="1400" dirty="0" smtClean="0"/>
              <a:t>черепицу.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58675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8"/>
          <p:cNvSpPr>
            <a:spLocks noGrp="1"/>
          </p:cNvSpPr>
          <p:nvPr>
            <p:ph sz="half" idx="4294967295"/>
          </p:nvPr>
        </p:nvSpPr>
        <p:spPr>
          <a:xfrm>
            <a:off x="475817" y="958986"/>
            <a:ext cx="8501316" cy="64899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1" dirty="0" smtClean="0">
                <a:solidFill>
                  <a:schemeClr val="accent1"/>
                </a:solidFill>
              </a:rPr>
              <a:t>В зависимости от уклона и модели крыши нормы расхода могут отличаться. В таблице указан расход гвоздей кровельных </a:t>
            </a:r>
            <a:r>
              <a:rPr lang="ru-RU" sz="1400" b="1" dirty="0" err="1" smtClean="0">
                <a:solidFill>
                  <a:schemeClr val="accent1"/>
                </a:solidFill>
              </a:rPr>
              <a:t>ершеных</a:t>
            </a:r>
            <a:r>
              <a:rPr lang="ru-RU" sz="1400" b="1" dirty="0" smtClean="0">
                <a:solidFill>
                  <a:schemeClr val="accent1"/>
                </a:solidFill>
              </a:rPr>
              <a:t>, из расчета на 1 м2</a:t>
            </a:r>
            <a:endParaRPr lang="ru-RU" sz="1400" b="1" dirty="0">
              <a:solidFill>
                <a:schemeClr val="accent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0" y="6271481"/>
            <a:ext cx="9144000" cy="598496"/>
          </a:xfrm>
          <a:prstGeom prst="rect">
            <a:avLst/>
          </a:prstGeom>
          <a:solidFill>
            <a:srgbClr val="DBDB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1D1C7-313D-C741-A56B-A85C05D09B4D}" type="datetime3">
              <a:rPr lang="ru-RU" smtClean="0"/>
              <a:pPr/>
              <a:t>03/07/17</a:t>
            </a:fld>
            <a:endParaRPr lang="en-US"/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Знание. Опыт. Мастерство.</a:t>
            </a:r>
            <a:endParaRPr lang="en-US" dirty="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Расход</a:t>
            </a:r>
            <a:endParaRPr lang="en-US" dirty="0"/>
          </a:p>
        </p:txBody>
      </p:sp>
      <p:graphicFrame>
        <p:nvGraphicFramePr>
          <p:cNvPr id="14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7932090"/>
              </p:ext>
            </p:extLst>
          </p:nvPr>
        </p:nvGraphicFramePr>
        <p:xfrm>
          <a:off x="497707" y="1745473"/>
          <a:ext cx="8026184" cy="378743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528163"/>
                <a:gridCol w="1588292"/>
                <a:gridCol w="1588292"/>
                <a:gridCol w="2321437"/>
              </a:tblGrid>
              <a:tr h="439427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Форма нарезки</a:t>
                      </a:r>
                      <a:r>
                        <a:rPr lang="ru-RU" sz="1200" b="1" baseline="0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гибкой черепицы</a:t>
                      </a:r>
                      <a:endParaRPr lang="ru-RU" sz="12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85002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Вес</a:t>
                      </a:r>
                      <a:r>
                        <a:rPr lang="ru-RU" sz="1200" b="1" kern="1200" baseline="0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гвоздей</a:t>
                      </a:r>
                      <a:r>
                        <a:rPr lang="ru-RU" sz="1200" b="1" kern="1200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на 1 м2  кровли (угол</a:t>
                      </a:r>
                      <a:r>
                        <a:rPr lang="ru-RU" sz="1200" b="1" kern="1200" baseline="0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12-45), г</a:t>
                      </a:r>
                      <a:endParaRPr lang="ru-RU" sz="1200" b="1" kern="1200" dirty="0" smtClean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85002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Вес</a:t>
                      </a:r>
                      <a:r>
                        <a:rPr lang="ru-RU" sz="1200" b="1" kern="1200" baseline="0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гвоздей</a:t>
                      </a:r>
                      <a:r>
                        <a:rPr lang="ru-RU" sz="1200" b="1" kern="1200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на 1 м2  кровли (угол</a:t>
                      </a:r>
                      <a:r>
                        <a:rPr lang="ru-RU" sz="1200" b="1" kern="1200" baseline="0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45-90), г</a:t>
                      </a:r>
                      <a:endParaRPr lang="ru-RU" sz="1200" b="1" kern="1200" dirty="0" smtClean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kern="1200" dirty="0" smtClean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85002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Средний</a:t>
                      </a:r>
                      <a:r>
                        <a:rPr lang="ru-RU" sz="1200" b="1" baseline="0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вес гвоздей на 1м2 кровли (для всех углов), г</a:t>
                      </a:r>
                      <a:endParaRPr lang="ru-RU" sz="12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850028"/>
                    </a:solidFill>
                  </a:tcPr>
                </a:tc>
              </a:tr>
              <a:tr h="439427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Континент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255,30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255,30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39427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Вестерн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102,27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178,53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113,71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39427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Драконий</a:t>
                      </a:r>
                      <a:r>
                        <a:rPr lang="ru-RU" sz="1200" b="0" baseline="0" dirty="0" smtClean="0">
                          <a:latin typeface="Arial" pitchFamily="34" charset="0"/>
                          <a:cs typeface="Arial" pitchFamily="34" charset="0"/>
                        </a:rPr>
                        <a:t> зуб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117,00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171,60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125,19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39427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Аккорд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102,27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140,40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107,99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39427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Соната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102,27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140,40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107,99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83670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Бобровый хвост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98,8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135,20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104,26</a:t>
                      </a:r>
                    </a:p>
                  </a:txBody>
                  <a:tcPr/>
                </a:tc>
              </a:tr>
              <a:tr h="383670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Трио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98,8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135,20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104,26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461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0" y="6271481"/>
            <a:ext cx="9144000" cy="598496"/>
          </a:xfrm>
          <a:prstGeom prst="rect">
            <a:avLst/>
          </a:prstGeom>
          <a:solidFill>
            <a:srgbClr val="DBDB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транспортировка</a:t>
            </a:r>
            <a:endParaRPr lang="ru-RU" dirty="0"/>
          </a:p>
        </p:txBody>
      </p:sp>
      <p:sp>
        <p:nvSpPr>
          <p:cNvPr id="34" name="Объект 2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ru-RU" sz="1400" dirty="0" smtClean="0"/>
              <a:t>Гвозди перевозят транспортом всех видов в соответствии с правилами перевозки грузов, действующими на транспорте данного вида, и техническими условиями погрузки и крепления грузов, утвержденными МПС. Транспортирование гвоздей по железной дороге производят в крытых вагонах </a:t>
            </a:r>
            <a:r>
              <a:rPr lang="ru-RU" sz="1400" dirty="0" err="1" smtClean="0"/>
              <a:t>повагонными</a:t>
            </a:r>
            <a:r>
              <a:rPr lang="ru-RU" sz="1400" dirty="0" smtClean="0"/>
              <a:t> или мелкими отправками</a:t>
            </a:r>
            <a:endParaRPr lang="ru-RU" sz="1400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1D1C7-313D-C741-A56B-A85C05D09B4D}" type="datetime3">
              <a:rPr lang="ru-RU" smtClean="0"/>
              <a:pPr/>
              <a:t>03/07/17</a:t>
            </a:fld>
            <a:endParaRPr lang="en-US"/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Знание. Опыт. Мастерство.</a:t>
            </a:r>
            <a:endParaRPr lang="en-US" dirty="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Хранение и транспортировка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1"/>
          </p:nvPr>
        </p:nvSpPr>
        <p:spPr/>
        <p:txBody>
          <a:bodyPr/>
          <a:lstStyle/>
          <a:p>
            <a:r>
              <a:rPr lang="ru-RU" dirty="0" smtClean="0"/>
              <a:t>хранение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2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в закрытой заводской таре, в сухих помещениях с относительной влажностью не более 80%.</a:t>
            </a:r>
            <a:endParaRPr lang="ru-RU" sz="1400" dirty="0"/>
          </a:p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smtClean="0"/>
              <a:t>Ведро – 1 кг</a:t>
            </a:r>
          </a:p>
          <a:p>
            <a:r>
              <a:rPr lang="ru-RU" sz="1400" dirty="0" smtClean="0"/>
              <a:t>Коробка – 5 кг</a:t>
            </a:r>
            <a:endParaRPr lang="ru-RU" sz="1400" dirty="0"/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539750" y="3731108"/>
            <a:ext cx="6300788" cy="59279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1" i="0" kern="1200" cap="all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ru-RU" cap="none" dirty="0" smtClean="0"/>
              <a:t>Логистические параметры</a:t>
            </a:r>
            <a:endParaRPr lang="en-US" cap="none" dirty="0"/>
          </a:p>
        </p:txBody>
      </p:sp>
      <p:graphicFrame>
        <p:nvGraphicFramePr>
          <p:cNvPr id="13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0027664"/>
              </p:ext>
            </p:extLst>
          </p:nvPr>
        </p:nvGraphicFramePr>
        <p:xfrm>
          <a:off x="536027" y="4253609"/>
          <a:ext cx="8029904" cy="1821371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153347"/>
                <a:gridCol w="1981057"/>
                <a:gridCol w="2895500"/>
              </a:tblGrid>
              <a:tr h="436811">
                <a:tc>
                  <a:txBody>
                    <a:bodyPr/>
                    <a:lstStyle/>
                    <a:p>
                      <a:pPr algn="l"/>
                      <a:endParaRPr lang="ru-RU" sz="12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85002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паллете (кг)</a:t>
                      </a:r>
                    </a:p>
                  </a:txBody>
                  <a:tcPr>
                    <a:solidFill>
                      <a:srgbClr val="85002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Габариты</a:t>
                      </a:r>
                      <a:r>
                        <a:rPr lang="ru-RU" sz="1200" b="1" baseline="0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паллета</a:t>
                      </a:r>
                      <a:endParaRPr lang="ru-RU" sz="12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850028"/>
                    </a:solidFill>
                  </a:tcPr>
                </a:tc>
              </a:tr>
              <a:tr h="461520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Ершенные гвозди оцинкованные </a:t>
                      </a:r>
                      <a:r>
                        <a:rPr lang="ru-RU" sz="1200" b="0" dirty="0" err="1" smtClean="0">
                          <a:latin typeface="Arial" pitchFamily="34" charset="0"/>
                          <a:cs typeface="Arial" pitchFamily="34" charset="0"/>
                        </a:rPr>
                        <a:t>Шинглас</a:t>
                      </a:r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, 30х3,5 мм, кг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1000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1200х800х850м</a:t>
                      </a:r>
                    </a:p>
                    <a:p>
                      <a:pPr algn="l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Вес</a:t>
                      </a:r>
                      <a:r>
                        <a:rPr lang="ru-RU" sz="1200" b="0" baseline="0" dirty="0" smtClean="0">
                          <a:latin typeface="Arial" pitchFamily="34" charset="0"/>
                          <a:cs typeface="Arial" pitchFamily="34" charset="0"/>
                        </a:rPr>
                        <a:t> 1020 кг.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61520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Удлиненные </a:t>
                      </a:r>
                      <a:r>
                        <a:rPr lang="ru-RU" sz="1200" b="0" dirty="0" err="1" smtClean="0">
                          <a:latin typeface="Arial" pitchFamily="34" charset="0"/>
                          <a:cs typeface="Arial" pitchFamily="34" charset="0"/>
                        </a:rPr>
                        <a:t>ершеные</a:t>
                      </a:r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 гвозди оцинкованные </a:t>
                      </a:r>
                      <a:r>
                        <a:rPr lang="ru-RU" sz="1200" b="0" dirty="0" err="1" smtClean="0">
                          <a:latin typeface="Arial" pitchFamily="34" charset="0"/>
                          <a:cs typeface="Arial" pitchFamily="34" charset="0"/>
                        </a:rPr>
                        <a:t>Шинглас</a:t>
                      </a:r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 45х3,5 мм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1000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1200х800х850м</a:t>
                      </a:r>
                    </a:p>
                    <a:p>
                      <a:pPr algn="l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Вес</a:t>
                      </a:r>
                      <a:r>
                        <a:rPr lang="ru-RU" sz="1200" b="0" baseline="0" dirty="0" smtClean="0">
                          <a:latin typeface="Arial" pitchFamily="34" charset="0"/>
                          <a:cs typeface="Arial" pitchFamily="34" charset="0"/>
                        </a:rPr>
                        <a:t> 1020 кг.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61520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Ведерко </a:t>
                      </a:r>
                      <a:r>
                        <a:rPr lang="ru-RU" sz="1200" b="0" dirty="0" err="1" smtClean="0">
                          <a:latin typeface="Arial" pitchFamily="34" charset="0"/>
                          <a:cs typeface="Arial" pitchFamily="34" charset="0"/>
                        </a:rPr>
                        <a:t>ершеных</a:t>
                      </a:r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 гвоздей ТЕХНОНИКОЛЬ, 1 кг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500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1200х800х650м</a:t>
                      </a:r>
                    </a:p>
                    <a:p>
                      <a:pPr algn="l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Вес</a:t>
                      </a:r>
                      <a:r>
                        <a:rPr lang="ru-RU" sz="1200" b="0" baseline="0" dirty="0" smtClean="0">
                          <a:latin typeface="Arial" pitchFamily="34" charset="0"/>
                          <a:cs typeface="Arial" pitchFamily="34" charset="0"/>
                        </a:rPr>
                        <a:t> 520 кг.</a:t>
                      </a:r>
                      <a:endParaRPr lang="ru-RU" sz="12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Текст 2"/>
          <p:cNvSpPr txBox="1">
            <a:spLocks/>
          </p:cNvSpPr>
          <p:nvPr/>
        </p:nvSpPr>
        <p:spPr>
          <a:xfrm>
            <a:off x="4819163" y="2410920"/>
            <a:ext cx="3779837" cy="3231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1400" b="1" i="0" u="none" strike="noStrike" kern="1200" cap="all" spc="1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УПАКОВКА</a:t>
            </a:r>
            <a:endParaRPr kumimoji="0" lang="ru-RU" sz="1400" b="1" i="0" u="none" strike="noStrike" kern="1200" cap="all" spc="1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095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4">
      <a:dk1>
        <a:srgbClr val="191919"/>
      </a:dk1>
      <a:lt1>
        <a:srgbClr val="656565"/>
      </a:lt1>
      <a:dk2>
        <a:srgbClr val="D9D9D9"/>
      </a:dk2>
      <a:lt2>
        <a:srgbClr val="FFFFFF"/>
      </a:lt2>
      <a:accent1>
        <a:srgbClr val="E2241C"/>
      </a:accent1>
      <a:accent2>
        <a:srgbClr val="B4B4B4"/>
      </a:accent2>
      <a:accent3>
        <a:srgbClr val="A6A6A6"/>
      </a:accent3>
      <a:accent4>
        <a:srgbClr val="808080"/>
      </a:accent4>
      <a:accent5>
        <a:srgbClr val="595959"/>
      </a:accent5>
      <a:accent6>
        <a:srgbClr val="333333"/>
      </a:accent6>
      <a:hlink>
        <a:srgbClr val="000000"/>
      </a:hlink>
      <a:folHlink>
        <a:srgbClr val="65656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Custom 4">
      <a:dk1>
        <a:srgbClr val="191919"/>
      </a:dk1>
      <a:lt1>
        <a:srgbClr val="656565"/>
      </a:lt1>
      <a:dk2>
        <a:srgbClr val="D9D9D9"/>
      </a:dk2>
      <a:lt2>
        <a:srgbClr val="FFFFFF"/>
      </a:lt2>
      <a:accent1>
        <a:srgbClr val="E2241C"/>
      </a:accent1>
      <a:accent2>
        <a:srgbClr val="B4B4B4"/>
      </a:accent2>
      <a:accent3>
        <a:srgbClr val="A6A6A6"/>
      </a:accent3>
      <a:accent4>
        <a:srgbClr val="808080"/>
      </a:accent4>
      <a:accent5>
        <a:srgbClr val="595959"/>
      </a:accent5>
      <a:accent6>
        <a:srgbClr val="333333"/>
      </a:accent6>
      <a:hlink>
        <a:srgbClr val="000000"/>
      </a:hlink>
      <a:folHlink>
        <a:srgbClr val="65656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Custom 4">
      <a:dk1>
        <a:srgbClr val="191919"/>
      </a:dk1>
      <a:lt1>
        <a:srgbClr val="656565"/>
      </a:lt1>
      <a:dk2>
        <a:srgbClr val="D9D9D9"/>
      </a:dk2>
      <a:lt2>
        <a:srgbClr val="FFFFFF"/>
      </a:lt2>
      <a:accent1>
        <a:srgbClr val="E2241C"/>
      </a:accent1>
      <a:accent2>
        <a:srgbClr val="B4B4B4"/>
      </a:accent2>
      <a:accent3>
        <a:srgbClr val="A6A6A6"/>
      </a:accent3>
      <a:accent4>
        <a:srgbClr val="808080"/>
      </a:accent4>
      <a:accent5>
        <a:srgbClr val="595959"/>
      </a:accent5>
      <a:accent6>
        <a:srgbClr val="333333"/>
      </a:accent6>
      <a:hlink>
        <a:srgbClr val="000000"/>
      </a:hlink>
      <a:folHlink>
        <a:srgbClr val="65656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2208</TotalTime>
  <Words>562</Words>
  <Application>Microsoft Office PowerPoint</Application>
  <PresentationFormat>Экран (4:3)</PresentationFormat>
  <Paragraphs>140</Paragraphs>
  <Slides>10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.HelveticaNeueDeskInterface-Regular</vt:lpstr>
      <vt:lpstr>Arial</vt:lpstr>
      <vt:lpstr>Arial Narrow</vt:lpstr>
      <vt:lpstr>Calibri</vt:lpstr>
      <vt:lpstr>Office Theme</vt:lpstr>
      <vt:lpstr>2_Office Theme</vt:lpstr>
      <vt:lpstr>1_Office Theme</vt:lpstr>
      <vt:lpstr>ГВОЗДИ КРОВЕЛЬНЫЕ  ЕРШЕНЫЕ   </vt:lpstr>
      <vt:lpstr>Содержание</vt:lpstr>
      <vt:lpstr>Презентация PowerPoint</vt:lpstr>
      <vt:lpstr>Область применения</vt:lpstr>
      <vt:lpstr>Преимущества</vt:lpstr>
      <vt:lpstr>Презентация PowerPoint</vt:lpstr>
      <vt:lpstr>Способ применения</vt:lpstr>
      <vt:lpstr>Расход</vt:lpstr>
      <vt:lpstr>Хранение и транспортировка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Аксенова Оксана</cp:lastModifiedBy>
  <cp:revision>240</cp:revision>
  <dcterms:created xsi:type="dcterms:W3CDTF">2016-05-27T15:12:59Z</dcterms:created>
  <dcterms:modified xsi:type="dcterms:W3CDTF">2017-07-03T20:29:13Z</dcterms:modified>
</cp:coreProperties>
</file>