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5" r:id="rId2"/>
    <p:sldMasterId id="2147483668" r:id="rId3"/>
  </p:sldMasterIdLst>
  <p:notesMasterIdLst>
    <p:notesMasterId r:id="rId22"/>
  </p:notesMasterIdLst>
  <p:handoutMasterIdLst>
    <p:handoutMasterId r:id="rId23"/>
  </p:handoutMasterIdLst>
  <p:sldIdLst>
    <p:sldId id="278" r:id="rId4"/>
    <p:sldId id="369" r:id="rId5"/>
    <p:sldId id="411" r:id="rId6"/>
    <p:sldId id="353" r:id="rId7"/>
    <p:sldId id="406" r:id="rId8"/>
    <p:sldId id="407" r:id="rId9"/>
    <p:sldId id="408" r:id="rId10"/>
    <p:sldId id="409" r:id="rId11"/>
    <p:sldId id="410" r:id="rId12"/>
    <p:sldId id="412" r:id="rId13"/>
    <p:sldId id="418" r:id="rId14"/>
    <p:sldId id="419" r:id="rId15"/>
    <p:sldId id="420" r:id="rId16"/>
    <p:sldId id="421" r:id="rId17"/>
    <p:sldId id="422" r:id="rId18"/>
    <p:sldId id="416" r:id="rId19"/>
    <p:sldId id="398" r:id="rId20"/>
    <p:sldId id="259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78"/>
    <a:srgbClr val="850028"/>
    <a:srgbClr val="DBDBDB"/>
    <a:srgbClr val="F6F6F6"/>
    <a:srgbClr val="FBFBFB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79" autoAdjust="0"/>
    <p:restoredTop sz="94434" autoAdjust="0"/>
  </p:normalViewPr>
  <p:slideViewPr>
    <p:cSldViewPr snapToGrid="0" showGuides="1">
      <p:cViewPr varScale="1">
        <p:scale>
          <a:sx n="116" d="100"/>
          <a:sy n="116" d="100"/>
        </p:scale>
        <p:origin x="180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E04EF-175E-0349-8821-BB1B1B9C96F3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F30899-89D1-9943-BFEE-9EB89DE6F4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7729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6340F-6C15-0F4A-A82A-C7317FD5A197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39A69-6423-5E40-B271-8C5F76D42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366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39A69-6423-5E40-B271-8C5F76D42AD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029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39A69-6423-5E40-B271-8C5F76D42AD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83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39A69-6423-5E40-B271-8C5F76D42AD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78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2" y="1196975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162" y="1531214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F139-8C6F-5141-9FC7-00B3491FD45C}" type="datetime3">
              <a:rPr lang="ru-RU" smtClean="0"/>
              <a:pPr/>
              <a:t>06/03/18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Знание. Опыт. Мастерство.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39749" y="1196975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1.</a:t>
            </a:r>
            <a:endParaRPr lang="en-US" dirty="0" smtClean="0"/>
          </a:p>
        </p:txBody>
      </p:sp>
      <p:sp>
        <p:nvSpPr>
          <p:cNvPr id="30" name="Text Placeholder 2"/>
          <p:cNvSpPr>
            <a:spLocks noGrp="1"/>
          </p:cNvSpPr>
          <p:nvPr>
            <p:ph type="body" idx="28"/>
          </p:nvPr>
        </p:nvSpPr>
        <p:spPr>
          <a:xfrm>
            <a:off x="792162" y="2492375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1" name="Content Placeholder 3"/>
          <p:cNvSpPr>
            <a:spLocks noGrp="1"/>
          </p:cNvSpPr>
          <p:nvPr>
            <p:ph sz="half" idx="29"/>
          </p:nvPr>
        </p:nvSpPr>
        <p:spPr>
          <a:xfrm>
            <a:off x="792162" y="2826614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2" name="Text Placeholder 2"/>
          <p:cNvSpPr>
            <a:spLocks noGrp="1"/>
          </p:cNvSpPr>
          <p:nvPr>
            <p:ph type="body" idx="30" hasCustomPrompt="1"/>
          </p:nvPr>
        </p:nvSpPr>
        <p:spPr>
          <a:xfrm>
            <a:off x="539749" y="2492375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2</a:t>
            </a:r>
            <a:r>
              <a:rPr lang="ru-RU" dirty="0" smtClean="0"/>
              <a:t>.</a:t>
            </a:r>
            <a:endParaRPr lang="en-US" dirty="0" smtClean="0"/>
          </a:p>
        </p:txBody>
      </p:sp>
      <p:sp>
        <p:nvSpPr>
          <p:cNvPr id="33" name="Text Placeholder 2"/>
          <p:cNvSpPr>
            <a:spLocks noGrp="1"/>
          </p:cNvSpPr>
          <p:nvPr>
            <p:ph type="body" idx="31"/>
          </p:nvPr>
        </p:nvSpPr>
        <p:spPr>
          <a:xfrm>
            <a:off x="792162" y="3761736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Content Placeholder 3"/>
          <p:cNvSpPr>
            <a:spLocks noGrp="1"/>
          </p:cNvSpPr>
          <p:nvPr>
            <p:ph sz="half" idx="32"/>
          </p:nvPr>
        </p:nvSpPr>
        <p:spPr>
          <a:xfrm>
            <a:off x="792162" y="4095975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5" name="Text Placeholder 2"/>
          <p:cNvSpPr>
            <a:spLocks noGrp="1"/>
          </p:cNvSpPr>
          <p:nvPr>
            <p:ph type="body" idx="33" hasCustomPrompt="1"/>
          </p:nvPr>
        </p:nvSpPr>
        <p:spPr>
          <a:xfrm>
            <a:off x="539749" y="3761736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3</a:t>
            </a:r>
            <a:r>
              <a:rPr lang="ru-RU" dirty="0" smtClean="0"/>
              <a:t>.</a:t>
            </a:r>
            <a:endParaRPr lang="en-US" dirty="0" smtClean="0"/>
          </a:p>
        </p:txBody>
      </p:sp>
      <p:sp>
        <p:nvSpPr>
          <p:cNvPr id="36" name="Text Placeholder 2"/>
          <p:cNvSpPr>
            <a:spLocks noGrp="1"/>
          </p:cNvSpPr>
          <p:nvPr>
            <p:ph type="body" idx="34"/>
          </p:nvPr>
        </p:nvSpPr>
        <p:spPr>
          <a:xfrm>
            <a:off x="792162" y="5013325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Content Placeholder 3"/>
          <p:cNvSpPr>
            <a:spLocks noGrp="1"/>
          </p:cNvSpPr>
          <p:nvPr>
            <p:ph sz="half" idx="35"/>
          </p:nvPr>
        </p:nvSpPr>
        <p:spPr>
          <a:xfrm>
            <a:off x="792162" y="5347564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36" hasCustomPrompt="1"/>
          </p:nvPr>
        </p:nvSpPr>
        <p:spPr>
          <a:xfrm>
            <a:off x="539749" y="5013325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4</a:t>
            </a:r>
            <a:r>
              <a:rPr lang="ru-RU" dirty="0" smtClean="0"/>
              <a:t>.</a:t>
            </a:r>
            <a:endParaRPr lang="en-US" dirty="0" smtClean="0"/>
          </a:p>
        </p:txBody>
      </p:sp>
      <p:sp>
        <p:nvSpPr>
          <p:cNvPr id="39" name="Text Placeholder 2"/>
          <p:cNvSpPr>
            <a:spLocks noGrp="1"/>
          </p:cNvSpPr>
          <p:nvPr>
            <p:ph type="body" idx="37"/>
          </p:nvPr>
        </p:nvSpPr>
        <p:spPr>
          <a:xfrm>
            <a:off x="5076826" y="5013325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0" name="Content Placeholder 3"/>
          <p:cNvSpPr>
            <a:spLocks noGrp="1"/>
          </p:cNvSpPr>
          <p:nvPr>
            <p:ph sz="half" idx="38"/>
          </p:nvPr>
        </p:nvSpPr>
        <p:spPr>
          <a:xfrm>
            <a:off x="5076826" y="5347564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1" name="Text Placeholder 2"/>
          <p:cNvSpPr>
            <a:spLocks noGrp="1"/>
          </p:cNvSpPr>
          <p:nvPr>
            <p:ph type="body" idx="39" hasCustomPrompt="1"/>
          </p:nvPr>
        </p:nvSpPr>
        <p:spPr>
          <a:xfrm>
            <a:off x="4824413" y="5013325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8</a:t>
            </a:r>
            <a:r>
              <a:rPr lang="ru-RU" dirty="0" smtClean="0"/>
              <a:t>.</a:t>
            </a:r>
            <a:endParaRPr lang="en-US" dirty="0" smtClean="0"/>
          </a:p>
        </p:txBody>
      </p:sp>
      <p:sp>
        <p:nvSpPr>
          <p:cNvPr id="42" name="Text Placeholder 2"/>
          <p:cNvSpPr>
            <a:spLocks noGrp="1"/>
          </p:cNvSpPr>
          <p:nvPr>
            <p:ph type="body" idx="40"/>
          </p:nvPr>
        </p:nvSpPr>
        <p:spPr>
          <a:xfrm>
            <a:off x="5076826" y="3752850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3" name="Content Placeholder 3"/>
          <p:cNvSpPr>
            <a:spLocks noGrp="1"/>
          </p:cNvSpPr>
          <p:nvPr>
            <p:ph sz="half" idx="41"/>
          </p:nvPr>
        </p:nvSpPr>
        <p:spPr>
          <a:xfrm>
            <a:off x="5076826" y="4087089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4" name="Text Placeholder 2"/>
          <p:cNvSpPr>
            <a:spLocks noGrp="1"/>
          </p:cNvSpPr>
          <p:nvPr>
            <p:ph type="body" idx="42" hasCustomPrompt="1"/>
          </p:nvPr>
        </p:nvSpPr>
        <p:spPr>
          <a:xfrm>
            <a:off x="4824413" y="3752850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7</a:t>
            </a:r>
            <a:r>
              <a:rPr lang="ru-RU" dirty="0" smtClean="0"/>
              <a:t>.</a:t>
            </a:r>
            <a:endParaRPr lang="en-US" dirty="0" smtClean="0"/>
          </a:p>
        </p:txBody>
      </p:sp>
      <p:sp>
        <p:nvSpPr>
          <p:cNvPr id="45" name="Text Placeholder 2"/>
          <p:cNvSpPr>
            <a:spLocks noGrp="1"/>
          </p:cNvSpPr>
          <p:nvPr>
            <p:ph type="body" idx="43"/>
          </p:nvPr>
        </p:nvSpPr>
        <p:spPr>
          <a:xfrm>
            <a:off x="5076826" y="2492375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6" name="Content Placeholder 3"/>
          <p:cNvSpPr>
            <a:spLocks noGrp="1"/>
          </p:cNvSpPr>
          <p:nvPr>
            <p:ph sz="half" idx="44"/>
          </p:nvPr>
        </p:nvSpPr>
        <p:spPr>
          <a:xfrm>
            <a:off x="5076826" y="2826614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7" name="Text Placeholder 2"/>
          <p:cNvSpPr>
            <a:spLocks noGrp="1"/>
          </p:cNvSpPr>
          <p:nvPr>
            <p:ph type="body" idx="45" hasCustomPrompt="1"/>
          </p:nvPr>
        </p:nvSpPr>
        <p:spPr>
          <a:xfrm>
            <a:off x="4824413" y="2492375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6</a:t>
            </a:r>
            <a:r>
              <a:rPr lang="ru-RU" dirty="0" smtClean="0"/>
              <a:t>.</a:t>
            </a:r>
            <a:endParaRPr lang="en-US" dirty="0" smtClean="0"/>
          </a:p>
        </p:txBody>
      </p:sp>
      <p:sp>
        <p:nvSpPr>
          <p:cNvPr id="48" name="Text Placeholder 2"/>
          <p:cNvSpPr>
            <a:spLocks noGrp="1"/>
          </p:cNvSpPr>
          <p:nvPr>
            <p:ph type="body" idx="46"/>
          </p:nvPr>
        </p:nvSpPr>
        <p:spPr>
          <a:xfrm>
            <a:off x="5076826" y="1196975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9" name="Content Placeholder 3"/>
          <p:cNvSpPr>
            <a:spLocks noGrp="1"/>
          </p:cNvSpPr>
          <p:nvPr>
            <p:ph sz="half" idx="47"/>
          </p:nvPr>
        </p:nvSpPr>
        <p:spPr>
          <a:xfrm>
            <a:off x="5076826" y="1531214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0" name="Text Placeholder 2"/>
          <p:cNvSpPr>
            <a:spLocks noGrp="1"/>
          </p:cNvSpPr>
          <p:nvPr>
            <p:ph type="body" idx="48" hasCustomPrompt="1"/>
          </p:nvPr>
        </p:nvSpPr>
        <p:spPr>
          <a:xfrm>
            <a:off x="4824413" y="1196975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5</a:t>
            </a:r>
            <a:r>
              <a:rPr lang="ru-RU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47676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750" y="1546917"/>
            <a:ext cx="8064500" cy="4761807"/>
          </a:xfrm>
        </p:spPr>
        <p:txBody>
          <a:bodyPr>
            <a:normAutofit/>
          </a:bodyPr>
          <a:lstStyle>
            <a:lvl1pPr marL="2857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000"/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One column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5A33-515C-3143-A92A-5B5073F02483}" type="datetime3">
              <a:rPr lang="ru-RU" smtClean="0"/>
              <a:pPr/>
              <a:t>06/03/18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Знание. Опыт. Мастерство.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1" name="Content Placeholder 3"/>
          <p:cNvSpPr>
            <a:spLocks noGrp="1"/>
          </p:cNvSpPr>
          <p:nvPr>
            <p:ph sz="half" idx="13"/>
          </p:nvPr>
        </p:nvSpPr>
        <p:spPr>
          <a:xfrm>
            <a:off x="539750" y="1196977"/>
            <a:ext cx="8064500" cy="343066"/>
          </a:xfrm>
        </p:spPr>
        <p:txBody>
          <a:bodyPr>
            <a:normAutofit/>
          </a:bodyPr>
          <a:lstStyle>
            <a:lvl1pPr marL="0" indent="0" defTabSz="108000">
              <a:spcBef>
                <a:spcPts val="0"/>
              </a:spcBef>
              <a:buFont typeface=".HelveticaNeueDeskInterface-Regular" charset="0"/>
              <a:buNone/>
              <a:tabLst/>
              <a:defRPr sz="1400" b="1" i="0" cap="all" baseline="0"/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000"/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060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750" y="1629420"/>
            <a:ext cx="8064500" cy="4677435"/>
          </a:xfrm>
          <a:solidFill>
            <a:schemeClr val="bg2"/>
          </a:solidFill>
        </p:spPr>
        <p:txBody>
          <a:bodyPr lIns="251999" tIns="108000" rIns="216000" bIns="108000">
            <a:normAutofit/>
          </a:bodyPr>
          <a:lstStyle>
            <a:lvl1pPr marL="2857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000"/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White blocks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5A33-515C-3143-A92A-5B5073F02483}" type="datetime3">
              <a:rPr lang="ru-RU" smtClean="0"/>
              <a:pPr/>
              <a:t>06/03/18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Знание. Опыт. Мастерство.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539750" y="1196976"/>
            <a:ext cx="8064500" cy="433553"/>
          </a:xfrm>
          <a:solidFill>
            <a:schemeClr val="accent1"/>
          </a:solidFill>
        </p:spPr>
        <p:txBody>
          <a:bodyPr lIns="251999" tIns="108000" rIns="216000" bIns="108000">
            <a:spAutoFit/>
          </a:bodyPr>
          <a:lstStyle>
            <a:lvl1pPr marL="0" indent="0" defTabSz="108000">
              <a:spcBef>
                <a:spcPts val="0"/>
              </a:spcBef>
              <a:buFont typeface=".HelveticaNeueDeskInterface-Regular" charset="0"/>
              <a:buNone/>
              <a:tabLst/>
              <a:defRPr sz="1400" b="1" cap="all" spc="10" baseline="0">
                <a:solidFill>
                  <a:schemeClr val="bg2"/>
                </a:solidFill>
              </a:defRPr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400" cap="all" baseline="0">
                <a:solidFill>
                  <a:schemeClr val="bg2"/>
                </a:solidFill>
              </a:defRPr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400" cap="all" baseline="0">
                <a:solidFill>
                  <a:schemeClr val="bg2"/>
                </a:solidFill>
              </a:defRPr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>
                <a:solidFill>
                  <a:schemeClr val="bg2"/>
                </a:solidFill>
              </a:defRPr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>
                <a:solidFill>
                  <a:schemeClr val="bg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Заголовок 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539750" y="1627178"/>
            <a:ext cx="8064500" cy="433553"/>
          </a:xfrm>
          <a:solidFill>
            <a:schemeClr val="bg2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lIns="251999" tIns="108000" rIns="216000" bIns="108000">
            <a:spAutoFit/>
          </a:bodyPr>
          <a:lstStyle>
            <a:lvl1pPr marL="0" indent="0" defTabSz="108000">
              <a:spcBef>
                <a:spcPts val="0"/>
              </a:spcBef>
              <a:buFont typeface=".HelveticaNeueDeskInterface-Regular" charset="0"/>
              <a:buNone/>
              <a:tabLst/>
              <a:defRPr sz="1400" b="1" cap="all" spc="10" baseline="0">
                <a:solidFill>
                  <a:schemeClr val="tx1"/>
                </a:solidFill>
              </a:defRPr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400" cap="all" baseline="0">
                <a:solidFill>
                  <a:schemeClr val="bg2"/>
                </a:solidFill>
              </a:defRPr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400" cap="all" baseline="0">
                <a:solidFill>
                  <a:schemeClr val="bg2"/>
                </a:solidFill>
              </a:defRPr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>
                <a:solidFill>
                  <a:schemeClr val="bg2"/>
                </a:solidFill>
              </a:defRPr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>
                <a:solidFill>
                  <a:schemeClr val="bg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48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750" y="2492375"/>
            <a:ext cx="3779838" cy="3816349"/>
          </a:xfrm>
        </p:spPr>
        <p:txBody>
          <a:bodyPr>
            <a:normAutofit/>
          </a:bodyPr>
          <a:lstStyle>
            <a:lvl1pPr marL="2857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000"/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red text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5A33-515C-3143-A92A-5B5073F02483}" type="datetime3">
              <a:rPr lang="ru-RU" smtClean="0"/>
              <a:pPr/>
              <a:t>06/03/18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Знание. Опыт. Мастерство.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539750" y="1198564"/>
            <a:ext cx="8064500" cy="1293811"/>
          </a:xfrm>
        </p:spPr>
        <p:txBody>
          <a:bodyPr>
            <a:normAutofit/>
          </a:bodyPr>
          <a:lstStyle>
            <a:lvl1pPr marL="0" indent="0" defTabSz="108000">
              <a:spcBef>
                <a:spcPts val="0"/>
              </a:spcBef>
              <a:buFont typeface=".HelveticaNeueDeskInterface-Regular" charset="0"/>
              <a:buNone/>
              <a:tabLst/>
              <a:defRPr sz="1600">
                <a:solidFill>
                  <a:schemeClr val="accent1"/>
                </a:solidFill>
              </a:defRPr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000"/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5"/>
          </p:nvPr>
        </p:nvSpPr>
        <p:spPr>
          <a:xfrm>
            <a:off x="4824413" y="2492375"/>
            <a:ext cx="3779838" cy="3816349"/>
          </a:xfrm>
        </p:spPr>
        <p:txBody>
          <a:bodyPr>
            <a:normAutofit/>
          </a:bodyPr>
          <a:lstStyle>
            <a:lvl1pPr marL="2857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000"/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901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1196975"/>
            <a:ext cx="3779838" cy="33425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750" y="1530877"/>
            <a:ext cx="3779838" cy="477784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87167-47CA-E742-96F4-FE1787AB3903}" type="datetime3">
              <a:rPr lang="ru-RU" smtClean="0"/>
              <a:pPr/>
              <a:t>06/03/18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Знание. Опыт. Мастерство.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Two columns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21"/>
          </p:nvPr>
        </p:nvSpPr>
        <p:spPr>
          <a:xfrm>
            <a:off x="4824413" y="1196975"/>
            <a:ext cx="3779837" cy="32311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rgbClr val="19191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2"/>
          </p:nvPr>
        </p:nvSpPr>
        <p:spPr>
          <a:xfrm>
            <a:off x="4824412" y="1518471"/>
            <a:ext cx="3779837" cy="479025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5817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12788" y="1964267"/>
            <a:ext cx="3617912" cy="4196821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77F01-6498-404C-9E95-8D261593F91C}" type="datetime3">
              <a:rPr lang="ru-RU" smtClean="0"/>
              <a:pPr/>
              <a:t>06/03/18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Знание. Опыт. Мастерство.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4813301" y="1960563"/>
            <a:ext cx="3617912" cy="593724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4813300" y="2554288"/>
            <a:ext cx="3617912" cy="36068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213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50" y="1849729"/>
            <a:ext cx="8064500" cy="1333499"/>
          </a:xfrm>
        </p:spPr>
        <p:txBody>
          <a:bodyPr lIns="0" tIns="0" rIns="0" bIns="0" anchor="t" anchorCtr="0"/>
          <a:lstStyle>
            <a:lvl1pPr algn="l">
              <a:lnSpc>
                <a:spcPts val="4000"/>
              </a:lnSpc>
              <a:defRPr sz="3800" b="1" i="0" cap="all" spc="10" baseline="0">
                <a:solidFill>
                  <a:schemeClr val="bg2"/>
                </a:solidFill>
                <a:latin typeface="Arial"/>
              </a:defRPr>
            </a:lvl1pPr>
          </a:lstStyle>
          <a:p>
            <a:r>
              <a:rPr lang="ru-RU" dirty="0" smtClean="0"/>
              <a:t>Заголовок презентации,</a:t>
            </a:r>
            <a:br>
              <a:rPr lang="ru-RU" dirty="0" smtClean="0"/>
            </a:br>
            <a:r>
              <a:rPr lang="ru-RU" dirty="0" smtClean="0"/>
              <a:t>несколько строк</a:t>
            </a:r>
            <a:r>
              <a:rPr lang="en-US" dirty="0" smtClean="0"/>
              <a:t> 38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750" y="3752850"/>
            <a:ext cx="8064500" cy="5080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cap="all" spc="1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</a:t>
            </a:r>
            <a:endParaRPr lang="en-US" dirty="0"/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5831704" y="6213697"/>
            <a:ext cx="2772546" cy="330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 cap="all" spc="10">
                <a:solidFill>
                  <a:schemeClr val="bg2"/>
                </a:solidFill>
                <a:latin typeface="Arial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spc="30" dirty="0" err="1" smtClean="0"/>
              <a:t>www.tn.ru</a:t>
            </a:r>
            <a:endParaRPr lang="en-US" sz="1000" spc="30" dirty="0"/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539750" y="6219108"/>
            <a:ext cx="3352799" cy="330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 cap="all" spc="10">
                <a:solidFill>
                  <a:schemeClr val="bg2"/>
                </a:solidFill>
                <a:latin typeface="Arial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spc="30" dirty="0" smtClean="0"/>
              <a:t>Знание. Опыт. Мастерство.</a:t>
            </a:r>
            <a:endParaRPr lang="en-US" sz="1000" spc="30" dirty="0"/>
          </a:p>
        </p:txBody>
      </p:sp>
    </p:spTree>
    <p:extLst>
      <p:ext uri="{BB962C8B-B14F-4D97-AF65-F5344CB8AC3E}">
        <p14:creationId xmlns:p14="http://schemas.microsoft.com/office/powerpoint/2010/main" val="32225685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50" y="4365625"/>
            <a:ext cx="8064500" cy="866775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3200"/>
              </a:lnSpc>
              <a:defRPr sz="3200" b="1" i="0" cap="all" spc="10" baseline="0">
                <a:solidFill>
                  <a:schemeClr val="bg2"/>
                </a:solidFill>
                <a:latin typeface="Arial"/>
              </a:defRPr>
            </a:lvl1pPr>
          </a:lstStyle>
          <a:p>
            <a:r>
              <a:rPr lang="ru-RU" dirty="0" smtClean="0"/>
              <a:t>Заголовок презентации,</a:t>
            </a:r>
            <a:br>
              <a:rPr lang="ru-RU" dirty="0" smtClean="0"/>
            </a:br>
            <a:r>
              <a:rPr lang="ru-RU" dirty="0" smtClean="0"/>
              <a:t>несколько строк</a:t>
            </a:r>
            <a:r>
              <a:rPr lang="en-US" dirty="0" smtClean="0"/>
              <a:t> 3</a:t>
            </a:r>
            <a:r>
              <a:rPr lang="ru-RU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5831704" y="6213697"/>
            <a:ext cx="2772546" cy="330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 cap="all" spc="10">
                <a:solidFill>
                  <a:schemeClr val="bg2"/>
                </a:solidFill>
                <a:latin typeface="Arial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spc="30" dirty="0" err="1" smtClean="0"/>
              <a:t>www.tn.ru</a:t>
            </a:r>
            <a:endParaRPr lang="en-US" sz="1000" spc="30" dirty="0"/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539750" y="6219108"/>
            <a:ext cx="3352799" cy="330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 cap="all" spc="10">
                <a:solidFill>
                  <a:schemeClr val="bg2"/>
                </a:solidFill>
                <a:latin typeface="Arial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spc="30" dirty="0" smtClean="0"/>
              <a:t>Знание. Опыт. Мастерство.</a:t>
            </a:r>
            <a:endParaRPr lang="en-US" sz="1000" spc="30" dirty="0"/>
          </a:p>
        </p:txBody>
      </p:sp>
    </p:spTree>
    <p:extLst>
      <p:ext uri="{BB962C8B-B14F-4D97-AF65-F5344CB8AC3E}">
        <p14:creationId xmlns:p14="http://schemas.microsoft.com/office/powerpoint/2010/main" val="158349065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50" y="1844676"/>
            <a:ext cx="8064500" cy="1296987"/>
          </a:xfrm>
        </p:spPr>
        <p:txBody>
          <a:bodyPr lIns="0" tIns="0" rIns="0" bIns="0" anchor="t" anchorCtr="0"/>
          <a:lstStyle>
            <a:lvl1pPr algn="l">
              <a:lnSpc>
                <a:spcPts val="4000"/>
              </a:lnSpc>
              <a:defRPr sz="3800" b="1" i="0" cap="all" spc="10">
                <a:solidFill>
                  <a:schemeClr val="bg2"/>
                </a:solidFill>
                <a:latin typeface="Arial"/>
              </a:defRPr>
            </a:lvl1pPr>
          </a:lstStyle>
          <a:p>
            <a:r>
              <a:rPr lang="ru-RU" dirty="0" smtClean="0"/>
              <a:t>Благодарность</a:t>
            </a:r>
            <a:r>
              <a:rPr lang="en-US" dirty="0" smtClean="0"/>
              <a:t> 38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750" y="3757612"/>
            <a:ext cx="3790950" cy="180181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200" cap="none" spc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Адресный блок</a:t>
            </a:r>
            <a:endParaRPr lang="en-US" dirty="0"/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5832475" y="6213475"/>
            <a:ext cx="2772546" cy="330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 cap="all" spc="10">
                <a:solidFill>
                  <a:schemeClr val="bg2"/>
                </a:solidFill>
                <a:latin typeface="Arial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spc="50" dirty="0" smtClean="0"/>
              <a:t>8 800 200 05 65</a:t>
            </a:r>
          </a:p>
          <a:p>
            <a:pPr algn="r">
              <a:spcBef>
                <a:spcPts val="0"/>
              </a:spcBef>
            </a:pPr>
            <a:r>
              <a:rPr lang="ru-RU" sz="430" b="0" i="0" spc="30" dirty="0" smtClean="0">
                <a:latin typeface="Arial Narrow"/>
                <a:cs typeface="Arial Narrow"/>
              </a:rPr>
              <a:t>ПРОФЕССИОНАЛЬНЫЕ </a:t>
            </a:r>
            <a:r>
              <a:rPr lang="ru-RU" sz="430" b="0" i="0" spc="30" baseline="0" dirty="0" smtClean="0">
                <a:latin typeface="Arial Narrow"/>
                <a:cs typeface="Arial Narrow"/>
              </a:rPr>
              <a:t>консультации</a:t>
            </a:r>
            <a:endParaRPr lang="en-US" sz="430" b="0" i="0" spc="30" dirty="0">
              <a:latin typeface="Arial Narrow"/>
              <a:cs typeface="Arial Narrow"/>
            </a:endParaRPr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539750" y="6213475"/>
            <a:ext cx="3352799" cy="330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 cap="all" spc="10">
                <a:solidFill>
                  <a:schemeClr val="bg2"/>
                </a:solidFill>
                <a:latin typeface="Arial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spc="30" dirty="0" err="1" smtClean="0"/>
              <a:t>www.tn.ru</a:t>
            </a:r>
            <a:endParaRPr lang="en-US" sz="1000" spc="3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826000" y="3759199"/>
            <a:ext cx="3778250" cy="1820333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 smtClean="0"/>
              <a:t>Адресный блок</a:t>
            </a:r>
          </a:p>
        </p:txBody>
      </p:sp>
    </p:spTree>
    <p:extLst>
      <p:ext uri="{BB962C8B-B14F-4D97-AF65-F5344CB8AC3E}">
        <p14:creationId xmlns:p14="http://schemas.microsoft.com/office/powerpoint/2010/main" val="3535433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9750" y="1844675"/>
            <a:ext cx="8064500" cy="2514600"/>
          </a:xfrm>
        </p:spPr>
        <p:txBody>
          <a:bodyPr anchor="t" anchorCtr="0">
            <a:norm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800" b="1" i="0" cap="all" spc="1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Заголовок </a:t>
            </a:r>
          </a:p>
          <a:p>
            <a:pPr lvl="0"/>
            <a:r>
              <a:rPr lang="ru-RU" dirty="0" smtClean="0"/>
              <a:t>Раздела</a:t>
            </a:r>
            <a:r>
              <a:rPr lang="en-US" dirty="0" smtClean="0"/>
              <a:t> 38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18313" y="6152091"/>
            <a:ext cx="2985937" cy="220850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72C11684-2689-CD40-B231-12B9BED0CED2}" type="datetime3">
              <a:rPr lang="ru-RU" smtClean="0"/>
              <a:pPr/>
              <a:t>06/03/18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9750" y="6152091"/>
            <a:ext cx="3625476" cy="220850"/>
          </a:xfrm>
          <a:prstGeom prst="rect">
            <a:avLst/>
          </a:prstGeom>
        </p:spPr>
        <p:txBody>
          <a:bodyPr/>
          <a:lstStyle>
            <a:lvl1pPr>
              <a:defRPr sz="1000" cap="all" baseline="0">
                <a:solidFill>
                  <a:schemeClr val="bg2"/>
                </a:solidFill>
                <a:latin typeface="Arial" charset="0"/>
              </a:defRPr>
            </a:lvl1pPr>
          </a:lstStyle>
          <a:p>
            <a:r>
              <a:rPr lang="ru-RU" sz="1000" spc="30" dirty="0" smtClean="0"/>
              <a:t>Знание. Опыт. Мастерство.</a:t>
            </a:r>
            <a:endParaRPr lang="en-US" sz="1000" spc="30" dirty="0"/>
          </a:p>
        </p:txBody>
      </p:sp>
    </p:spTree>
    <p:extLst>
      <p:ext uri="{BB962C8B-B14F-4D97-AF65-F5344CB8AC3E}">
        <p14:creationId xmlns:p14="http://schemas.microsoft.com/office/powerpoint/2010/main" val="1973024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824412" y="1844675"/>
            <a:ext cx="3779837" cy="2514600"/>
          </a:xfrm>
        </p:spPr>
        <p:txBody>
          <a:bodyPr anchor="t" anchorCtr="0">
            <a:normAutofit/>
          </a:bodyPr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3200" b="1" i="0" cap="all" spc="1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Заголовок </a:t>
            </a:r>
          </a:p>
          <a:p>
            <a:pPr lvl="0"/>
            <a:r>
              <a:rPr lang="ru-RU" dirty="0" smtClean="0"/>
              <a:t>Раздела</a:t>
            </a:r>
            <a:r>
              <a:rPr lang="en-US" dirty="0" smtClean="0"/>
              <a:t> 32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4824413" y="6152091"/>
            <a:ext cx="3625476" cy="2208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 cap="all" spc="10">
                <a:solidFill>
                  <a:schemeClr val="bg2"/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Знание. Опыт. Мастерство.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367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750" y="1546917"/>
            <a:ext cx="8064500" cy="4761807"/>
          </a:xfrm>
        </p:spPr>
        <p:txBody>
          <a:bodyPr>
            <a:normAutofit/>
          </a:bodyPr>
          <a:lstStyle>
            <a:lvl1pPr marL="2857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000"/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One column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5A33-515C-3143-A92A-5B5073F02483}" type="datetime3">
              <a:rPr lang="ru-RU" smtClean="0"/>
              <a:pPr/>
              <a:t>06/03/18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Знание. Опыт. Мастерство.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1" name="Content Placeholder 3"/>
          <p:cNvSpPr>
            <a:spLocks noGrp="1"/>
          </p:cNvSpPr>
          <p:nvPr>
            <p:ph sz="half" idx="13"/>
          </p:nvPr>
        </p:nvSpPr>
        <p:spPr>
          <a:xfrm>
            <a:off x="539750" y="1196977"/>
            <a:ext cx="8064500" cy="343066"/>
          </a:xfrm>
        </p:spPr>
        <p:txBody>
          <a:bodyPr>
            <a:normAutofit/>
          </a:bodyPr>
          <a:lstStyle>
            <a:lvl1pPr marL="0" indent="0" defTabSz="108000">
              <a:spcBef>
                <a:spcPts val="0"/>
              </a:spcBef>
              <a:buFont typeface=".HelveticaNeueDeskInterface-Regular" charset="0"/>
              <a:buNone/>
              <a:tabLst/>
              <a:defRPr sz="1400" b="1" i="0" cap="all" baseline="0"/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000"/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50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750" y="1629420"/>
            <a:ext cx="8064500" cy="4777643"/>
          </a:xfrm>
          <a:solidFill>
            <a:schemeClr val="bg2"/>
          </a:solidFill>
        </p:spPr>
        <p:txBody>
          <a:bodyPr lIns="251999" tIns="108000" rIns="216000" bIns="108000">
            <a:normAutofit/>
          </a:bodyPr>
          <a:lstStyle>
            <a:lvl1pPr marL="2857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000"/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White blocks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5A33-515C-3143-A92A-5B5073F02483}" type="datetime3">
              <a:rPr lang="ru-RU" smtClean="0"/>
              <a:pPr/>
              <a:t>06/03/18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Знание. Опыт. Мастерство.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539750" y="1196976"/>
            <a:ext cx="8064500" cy="433553"/>
          </a:xfrm>
          <a:solidFill>
            <a:schemeClr val="accent1"/>
          </a:solidFill>
        </p:spPr>
        <p:txBody>
          <a:bodyPr lIns="251999" tIns="108000" rIns="216000" bIns="108000">
            <a:spAutoFit/>
          </a:bodyPr>
          <a:lstStyle>
            <a:lvl1pPr marL="0" indent="0" defTabSz="108000">
              <a:spcBef>
                <a:spcPts val="0"/>
              </a:spcBef>
              <a:buFont typeface=".HelveticaNeueDeskInterface-Regular" charset="0"/>
              <a:buNone/>
              <a:tabLst/>
              <a:defRPr sz="1400" b="1" cap="all" spc="10" baseline="0">
                <a:solidFill>
                  <a:schemeClr val="bg2"/>
                </a:solidFill>
              </a:defRPr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400" cap="all" baseline="0">
                <a:solidFill>
                  <a:schemeClr val="bg2"/>
                </a:solidFill>
              </a:defRPr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400" cap="all" baseline="0">
                <a:solidFill>
                  <a:schemeClr val="bg2"/>
                </a:solidFill>
              </a:defRPr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>
                <a:solidFill>
                  <a:schemeClr val="bg2"/>
                </a:solidFill>
              </a:defRPr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>
                <a:solidFill>
                  <a:schemeClr val="bg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Заголовок 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539750" y="1627178"/>
            <a:ext cx="8064500" cy="433553"/>
          </a:xfrm>
          <a:solidFill>
            <a:schemeClr val="bg2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lIns="251999" tIns="108000" rIns="216000" bIns="108000">
            <a:spAutoFit/>
          </a:bodyPr>
          <a:lstStyle>
            <a:lvl1pPr marL="0" indent="0" defTabSz="108000">
              <a:spcBef>
                <a:spcPts val="0"/>
              </a:spcBef>
              <a:buFont typeface=".HelveticaNeueDeskInterface-Regular" charset="0"/>
              <a:buNone/>
              <a:tabLst/>
              <a:defRPr sz="1400" b="1" cap="all" spc="10" baseline="0">
                <a:solidFill>
                  <a:schemeClr val="tx1"/>
                </a:solidFill>
              </a:defRPr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400" cap="all" baseline="0">
                <a:solidFill>
                  <a:schemeClr val="bg2"/>
                </a:solidFill>
              </a:defRPr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400" cap="all" baseline="0">
                <a:solidFill>
                  <a:schemeClr val="bg2"/>
                </a:solidFill>
              </a:defRPr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>
                <a:solidFill>
                  <a:schemeClr val="bg2"/>
                </a:solidFill>
              </a:defRPr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>
                <a:solidFill>
                  <a:schemeClr val="bg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260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750" y="2492375"/>
            <a:ext cx="3779838" cy="3816349"/>
          </a:xfrm>
        </p:spPr>
        <p:txBody>
          <a:bodyPr>
            <a:normAutofit/>
          </a:bodyPr>
          <a:lstStyle>
            <a:lvl1pPr marL="2857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000"/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red text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5A33-515C-3143-A92A-5B5073F02483}" type="datetime3">
              <a:rPr lang="ru-RU" smtClean="0"/>
              <a:pPr/>
              <a:t>06/03/18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Знание. Опыт. Мастерство.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539750" y="1198564"/>
            <a:ext cx="8064500" cy="1293811"/>
          </a:xfrm>
        </p:spPr>
        <p:txBody>
          <a:bodyPr>
            <a:normAutofit/>
          </a:bodyPr>
          <a:lstStyle>
            <a:lvl1pPr marL="0" indent="0" defTabSz="108000">
              <a:spcBef>
                <a:spcPts val="0"/>
              </a:spcBef>
              <a:buFont typeface=".HelveticaNeueDeskInterface-Regular" charset="0"/>
              <a:buNone/>
              <a:tabLst/>
              <a:defRPr sz="1600">
                <a:solidFill>
                  <a:schemeClr val="accent1"/>
                </a:solidFill>
              </a:defRPr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000"/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5"/>
          </p:nvPr>
        </p:nvSpPr>
        <p:spPr>
          <a:xfrm>
            <a:off x="4824413" y="2492375"/>
            <a:ext cx="3779838" cy="3816349"/>
          </a:xfrm>
        </p:spPr>
        <p:txBody>
          <a:bodyPr>
            <a:normAutofit/>
          </a:bodyPr>
          <a:lstStyle>
            <a:lvl1pPr marL="2857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000"/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219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1196975"/>
            <a:ext cx="3779838" cy="33425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750" y="1530877"/>
            <a:ext cx="3779838" cy="477784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87167-47CA-E742-96F4-FE1787AB3903}" type="datetime3">
              <a:rPr lang="ru-RU" smtClean="0"/>
              <a:pPr/>
              <a:t>06/03/18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Знание. Опыт. Мастерство.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Two columns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21"/>
          </p:nvPr>
        </p:nvSpPr>
        <p:spPr>
          <a:xfrm>
            <a:off x="4824413" y="1196975"/>
            <a:ext cx="3779837" cy="32311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rgbClr val="19191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2"/>
          </p:nvPr>
        </p:nvSpPr>
        <p:spPr>
          <a:xfrm>
            <a:off x="4824412" y="1518471"/>
            <a:ext cx="3779837" cy="479025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607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12788" y="1964267"/>
            <a:ext cx="3617912" cy="4196821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77F01-6498-404C-9E95-8D261593F91C}" type="datetime3">
              <a:rPr lang="ru-RU" smtClean="0"/>
              <a:pPr/>
              <a:t>06/03/18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Знание. Опыт. Мастерство.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4813301" y="1960563"/>
            <a:ext cx="3617912" cy="593724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4813300" y="2554288"/>
            <a:ext cx="3617912" cy="36068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668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FD835-C487-40A3-A077-AC0EF04A60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706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E5CD8-1F8F-4B47-8A8C-69D5E9F36C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075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2" y="1196975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162" y="1531214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F139-8C6F-5141-9FC7-00B3491FD45C}" type="datetime3">
              <a:rPr lang="ru-RU" smtClean="0"/>
              <a:pPr/>
              <a:t>06/03/18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Знание. Опыт. Мастерство.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39749" y="1196975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1.</a:t>
            </a:r>
            <a:endParaRPr lang="en-US" dirty="0" smtClean="0"/>
          </a:p>
        </p:txBody>
      </p:sp>
      <p:sp>
        <p:nvSpPr>
          <p:cNvPr id="30" name="Text Placeholder 2"/>
          <p:cNvSpPr>
            <a:spLocks noGrp="1"/>
          </p:cNvSpPr>
          <p:nvPr>
            <p:ph type="body" idx="28"/>
          </p:nvPr>
        </p:nvSpPr>
        <p:spPr>
          <a:xfrm>
            <a:off x="792162" y="2492375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1" name="Content Placeholder 3"/>
          <p:cNvSpPr>
            <a:spLocks noGrp="1"/>
          </p:cNvSpPr>
          <p:nvPr>
            <p:ph sz="half" idx="29"/>
          </p:nvPr>
        </p:nvSpPr>
        <p:spPr>
          <a:xfrm>
            <a:off x="792162" y="2826614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2" name="Text Placeholder 2"/>
          <p:cNvSpPr>
            <a:spLocks noGrp="1"/>
          </p:cNvSpPr>
          <p:nvPr>
            <p:ph type="body" idx="30" hasCustomPrompt="1"/>
          </p:nvPr>
        </p:nvSpPr>
        <p:spPr>
          <a:xfrm>
            <a:off x="539749" y="2492375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2</a:t>
            </a:r>
            <a:r>
              <a:rPr lang="ru-RU" dirty="0" smtClean="0"/>
              <a:t>.</a:t>
            </a:r>
            <a:endParaRPr lang="en-US" dirty="0" smtClean="0"/>
          </a:p>
        </p:txBody>
      </p:sp>
      <p:sp>
        <p:nvSpPr>
          <p:cNvPr id="33" name="Text Placeholder 2"/>
          <p:cNvSpPr>
            <a:spLocks noGrp="1"/>
          </p:cNvSpPr>
          <p:nvPr>
            <p:ph type="body" idx="31"/>
          </p:nvPr>
        </p:nvSpPr>
        <p:spPr>
          <a:xfrm>
            <a:off x="792162" y="3761736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Content Placeholder 3"/>
          <p:cNvSpPr>
            <a:spLocks noGrp="1"/>
          </p:cNvSpPr>
          <p:nvPr>
            <p:ph sz="half" idx="32"/>
          </p:nvPr>
        </p:nvSpPr>
        <p:spPr>
          <a:xfrm>
            <a:off x="792162" y="4095975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5" name="Text Placeholder 2"/>
          <p:cNvSpPr>
            <a:spLocks noGrp="1"/>
          </p:cNvSpPr>
          <p:nvPr>
            <p:ph type="body" idx="33" hasCustomPrompt="1"/>
          </p:nvPr>
        </p:nvSpPr>
        <p:spPr>
          <a:xfrm>
            <a:off x="539749" y="3761736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3</a:t>
            </a:r>
            <a:r>
              <a:rPr lang="ru-RU" dirty="0" smtClean="0"/>
              <a:t>.</a:t>
            </a:r>
            <a:endParaRPr lang="en-US" dirty="0" smtClean="0"/>
          </a:p>
        </p:txBody>
      </p:sp>
      <p:sp>
        <p:nvSpPr>
          <p:cNvPr id="36" name="Text Placeholder 2"/>
          <p:cNvSpPr>
            <a:spLocks noGrp="1"/>
          </p:cNvSpPr>
          <p:nvPr>
            <p:ph type="body" idx="34"/>
          </p:nvPr>
        </p:nvSpPr>
        <p:spPr>
          <a:xfrm>
            <a:off x="792162" y="5013325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Content Placeholder 3"/>
          <p:cNvSpPr>
            <a:spLocks noGrp="1"/>
          </p:cNvSpPr>
          <p:nvPr>
            <p:ph sz="half" idx="35"/>
          </p:nvPr>
        </p:nvSpPr>
        <p:spPr>
          <a:xfrm>
            <a:off x="792162" y="5347564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36" hasCustomPrompt="1"/>
          </p:nvPr>
        </p:nvSpPr>
        <p:spPr>
          <a:xfrm>
            <a:off x="539749" y="5013325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4</a:t>
            </a:r>
            <a:r>
              <a:rPr lang="ru-RU" dirty="0" smtClean="0"/>
              <a:t>.</a:t>
            </a:r>
            <a:endParaRPr lang="en-US" dirty="0" smtClean="0"/>
          </a:p>
        </p:txBody>
      </p:sp>
      <p:sp>
        <p:nvSpPr>
          <p:cNvPr id="39" name="Text Placeholder 2"/>
          <p:cNvSpPr>
            <a:spLocks noGrp="1"/>
          </p:cNvSpPr>
          <p:nvPr>
            <p:ph type="body" idx="37"/>
          </p:nvPr>
        </p:nvSpPr>
        <p:spPr>
          <a:xfrm>
            <a:off x="5076826" y="5013325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0" name="Content Placeholder 3"/>
          <p:cNvSpPr>
            <a:spLocks noGrp="1"/>
          </p:cNvSpPr>
          <p:nvPr>
            <p:ph sz="half" idx="38"/>
          </p:nvPr>
        </p:nvSpPr>
        <p:spPr>
          <a:xfrm>
            <a:off x="5076826" y="5347564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1" name="Text Placeholder 2"/>
          <p:cNvSpPr>
            <a:spLocks noGrp="1"/>
          </p:cNvSpPr>
          <p:nvPr>
            <p:ph type="body" idx="39" hasCustomPrompt="1"/>
          </p:nvPr>
        </p:nvSpPr>
        <p:spPr>
          <a:xfrm>
            <a:off x="4824413" y="5013325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8</a:t>
            </a:r>
            <a:r>
              <a:rPr lang="ru-RU" dirty="0" smtClean="0"/>
              <a:t>.</a:t>
            </a:r>
            <a:endParaRPr lang="en-US" dirty="0" smtClean="0"/>
          </a:p>
        </p:txBody>
      </p:sp>
      <p:sp>
        <p:nvSpPr>
          <p:cNvPr id="42" name="Text Placeholder 2"/>
          <p:cNvSpPr>
            <a:spLocks noGrp="1"/>
          </p:cNvSpPr>
          <p:nvPr>
            <p:ph type="body" idx="40"/>
          </p:nvPr>
        </p:nvSpPr>
        <p:spPr>
          <a:xfrm>
            <a:off x="5076826" y="3752850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3" name="Content Placeholder 3"/>
          <p:cNvSpPr>
            <a:spLocks noGrp="1"/>
          </p:cNvSpPr>
          <p:nvPr>
            <p:ph sz="half" idx="41"/>
          </p:nvPr>
        </p:nvSpPr>
        <p:spPr>
          <a:xfrm>
            <a:off x="5076826" y="4087089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4" name="Text Placeholder 2"/>
          <p:cNvSpPr>
            <a:spLocks noGrp="1"/>
          </p:cNvSpPr>
          <p:nvPr>
            <p:ph type="body" idx="42" hasCustomPrompt="1"/>
          </p:nvPr>
        </p:nvSpPr>
        <p:spPr>
          <a:xfrm>
            <a:off x="4824413" y="3752850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7</a:t>
            </a:r>
            <a:r>
              <a:rPr lang="ru-RU" dirty="0" smtClean="0"/>
              <a:t>.</a:t>
            </a:r>
            <a:endParaRPr lang="en-US" dirty="0" smtClean="0"/>
          </a:p>
        </p:txBody>
      </p:sp>
      <p:sp>
        <p:nvSpPr>
          <p:cNvPr id="45" name="Text Placeholder 2"/>
          <p:cNvSpPr>
            <a:spLocks noGrp="1"/>
          </p:cNvSpPr>
          <p:nvPr>
            <p:ph type="body" idx="43"/>
          </p:nvPr>
        </p:nvSpPr>
        <p:spPr>
          <a:xfrm>
            <a:off x="5076826" y="2492375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6" name="Content Placeholder 3"/>
          <p:cNvSpPr>
            <a:spLocks noGrp="1"/>
          </p:cNvSpPr>
          <p:nvPr>
            <p:ph sz="half" idx="44"/>
          </p:nvPr>
        </p:nvSpPr>
        <p:spPr>
          <a:xfrm>
            <a:off x="5076826" y="2826614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7" name="Text Placeholder 2"/>
          <p:cNvSpPr>
            <a:spLocks noGrp="1"/>
          </p:cNvSpPr>
          <p:nvPr>
            <p:ph type="body" idx="45" hasCustomPrompt="1"/>
          </p:nvPr>
        </p:nvSpPr>
        <p:spPr>
          <a:xfrm>
            <a:off x="4824413" y="2492375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6</a:t>
            </a:r>
            <a:r>
              <a:rPr lang="ru-RU" dirty="0" smtClean="0"/>
              <a:t>.</a:t>
            </a:r>
            <a:endParaRPr lang="en-US" dirty="0" smtClean="0"/>
          </a:p>
        </p:txBody>
      </p:sp>
      <p:sp>
        <p:nvSpPr>
          <p:cNvPr id="48" name="Text Placeholder 2"/>
          <p:cNvSpPr>
            <a:spLocks noGrp="1"/>
          </p:cNvSpPr>
          <p:nvPr>
            <p:ph type="body" idx="46"/>
          </p:nvPr>
        </p:nvSpPr>
        <p:spPr>
          <a:xfrm>
            <a:off x="5076826" y="1196975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9" name="Content Placeholder 3"/>
          <p:cNvSpPr>
            <a:spLocks noGrp="1"/>
          </p:cNvSpPr>
          <p:nvPr>
            <p:ph sz="half" idx="47"/>
          </p:nvPr>
        </p:nvSpPr>
        <p:spPr>
          <a:xfrm>
            <a:off x="5076826" y="1531214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0" name="Text Placeholder 2"/>
          <p:cNvSpPr>
            <a:spLocks noGrp="1"/>
          </p:cNvSpPr>
          <p:nvPr>
            <p:ph type="body" idx="48" hasCustomPrompt="1"/>
          </p:nvPr>
        </p:nvSpPr>
        <p:spPr>
          <a:xfrm>
            <a:off x="4824413" y="1196975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5</a:t>
            </a:r>
            <a:r>
              <a:rPr lang="ru-RU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4872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7F7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1196975"/>
            <a:ext cx="8064500" cy="51117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r>
              <a:rPr lang="ru-RU" dirty="0" smtClean="0"/>
              <a:t> 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r>
              <a:rPr lang="ru-RU" dirty="0" smtClean="0"/>
              <a:t>   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24412" y="6399465"/>
            <a:ext cx="3024187" cy="2208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cap="all" spc="10">
                <a:solidFill>
                  <a:schemeClr val="bg2">
                    <a:lumMod val="50000"/>
                  </a:schemeClr>
                </a:solidFill>
                <a:latin typeface="Arial"/>
              </a:defRPr>
            </a:lvl1pPr>
          </a:lstStyle>
          <a:p>
            <a:fld id="{4D0F1A69-4C3C-EC4A-AD6D-D882ACF0A094}" type="datetime3">
              <a:rPr lang="ru-RU" smtClean="0"/>
              <a:pPr/>
              <a:t>06/03/18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9750" y="6399465"/>
            <a:ext cx="3790950" cy="2208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cap="all" spc="10">
                <a:solidFill>
                  <a:schemeClr val="bg2">
                    <a:lumMod val="50000"/>
                  </a:schemeClr>
                </a:solidFill>
                <a:latin typeface="Arial"/>
              </a:defRPr>
            </a:lvl1pPr>
          </a:lstStyle>
          <a:p>
            <a:r>
              <a:rPr lang="ru-RU" dirty="0" smtClean="0"/>
              <a:t>Знание. Опыт. Мастерство.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1012" y="6399465"/>
            <a:ext cx="503237" cy="2208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cap="all" spc="1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D809891A-D309-0247-92B5-BD07C36B08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0" y="1"/>
            <a:ext cx="9143999" cy="864357"/>
          </a:xfrm>
          <a:prstGeom prst="rect">
            <a:avLst/>
          </a:prstGeom>
          <a:blipFill dpi="0"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 cap="all" spc="10">
                <a:solidFill>
                  <a:schemeClr val="bg2">
                    <a:lumMod val="50000"/>
                  </a:schemeClr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    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750" y="263856"/>
            <a:ext cx="6300788" cy="59279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802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7" r:id="rId3"/>
    <p:sldLayoutId id="2147483672" r:id="rId4"/>
    <p:sldLayoutId id="2147483665" r:id="rId5"/>
    <p:sldLayoutId id="2147483663" r:id="rId6"/>
    <p:sldLayoutId id="2147483692" r:id="rId7"/>
    <p:sldLayoutId id="2147483693" r:id="rId8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200" b="1" i="0" kern="1200" cap="all">
          <a:solidFill>
            <a:schemeClr val="accent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200" b="0" i="0" kern="1200" cap="none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200" b="0" i="0" kern="1200" cap="none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200" b="0" i="0" kern="1200" cap="none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 cap="none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b="0" i="0" kern="1200" cap="none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2880" userDrawn="1">
          <p15:clr>
            <a:srgbClr val="F26B43"/>
          </p15:clr>
        </p15:guide>
        <p15:guide id="6" orient="horz" pos="1979" userDrawn="1">
          <p15:clr>
            <a:srgbClr val="F26B43"/>
          </p15:clr>
        </p15:guide>
        <p15:guide id="9" orient="horz" pos="2364" userDrawn="1">
          <p15:clr>
            <a:srgbClr val="F26B43"/>
          </p15:clr>
        </p15:guide>
        <p15:guide id="10" orient="horz" pos="3974" userDrawn="1">
          <p15:clr>
            <a:srgbClr val="F26B43"/>
          </p15:clr>
        </p15:guide>
        <p15:guide id="16" orient="horz" pos="2750" userDrawn="1">
          <p15:clr>
            <a:srgbClr val="F26B43"/>
          </p15:clr>
        </p15:guide>
        <p15:guide id="17" orient="horz" pos="3158" userDrawn="1">
          <p15:clr>
            <a:srgbClr val="F26B43"/>
          </p15:clr>
        </p15:guide>
        <p15:guide id="18" orient="horz" pos="3566" userDrawn="1">
          <p15:clr>
            <a:srgbClr val="F26B43"/>
          </p15:clr>
        </p15:guide>
        <p15:guide id="19" orient="horz" pos="1570" userDrawn="1">
          <p15:clr>
            <a:srgbClr val="F26B43"/>
          </p15:clr>
        </p15:guide>
        <p15:guide id="20" orient="horz" pos="1162" userDrawn="1">
          <p15:clr>
            <a:srgbClr val="F26B43"/>
          </p15:clr>
        </p15:guide>
        <p15:guide id="21" orient="horz" pos="754" userDrawn="1">
          <p15:clr>
            <a:srgbClr val="F26B43"/>
          </p15:clr>
        </p15:guide>
        <p15:guide id="22" orient="horz" pos="346" userDrawn="1">
          <p15:clr>
            <a:srgbClr val="F26B43"/>
          </p15:clr>
        </p15:guide>
        <p15:guide id="23" pos="2721" userDrawn="1">
          <p15:clr>
            <a:srgbClr val="F26B43"/>
          </p15:clr>
        </p15:guide>
        <p15:guide id="24" pos="2562" userDrawn="1">
          <p15:clr>
            <a:srgbClr val="F26B43"/>
          </p15:clr>
        </p15:guide>
        <p15:guide id="25" pos="2404" userDrawn="1">
          <p15:clr>
            <a:srgbClr val="F26B43"/>
          </p15:clr>
        </p15:guide>
        <p15:guide id="26" pos="2245" userDrawn="1">
          <p15:clr>
            <a:srgbClr val="F26B43"/>
          </p15:clr>
        </p15:guide>
        <p15:guide id="27" pos="2086" userDrawn="1">
          <p15:clr>
            <a:srgbClr val="F26B43"/>
          </p15:clr>
        </p15:guide>
        <p15:guide id="28" pos="1927" userDrawn="1">
          <p15:clr>
            <a:srgbClr val="F26B43"/>
          </p15:clr>
        </p15:guide>
        <p15:guide id="29" pos="1769" userDrawn="1">
          <p15:clr>
            <a:srgbClr val="F26B43"/>
          </p15:clr>
        </p15:guide>
        <p15:guide id="30" pos="1610" userDrawn="1">
          <p15:clr>
            <a:srgbClr val="F26B43"/>
          </p15:clr>
        </p15:guide>
        <p15:guide id="31" pos="1451" userDrawn="1">
          <p15:clr>
            <a:srgbClr val="F26B43"/>
          </p15:clr>
        </p15:guide>
        <p15:guide id="32" pos="1292" userDrawn="1">
          <p15:clr>
            <a:srgbClr val="F26B43"/>
          </p15:clr>
        </p15:guide>
        <p15:guide id="33" pos="1134" userDrawn="1">
          <p15:clr>
            <a:srgbClr val="F26B43"/>
          </p15:clr>
        </p15:guide>
        <p15:guide id="34" pos="975" userDrawn="1">
          <p15:clr>
            <a:srgbClr val="F26B43"/>
          </p15:clr>
        </p15:guide>
        <p15:guide id="35" pos="816" userDrawn="1">
          <p15:clr>
            <a:srgbClr val="F26B43"/>
          </p15:clr>
        </p15:guide>
        <p15:guide id="36" pos="657" userDrawn="1">
          <p15:clr>
            <a:srgbClr val="F26B43"/>
          </p15:clr>
        </p15:guide>
        <p15:guide id="37" pos="499" userDrawn="1">
          <p15:clr>
            <a:srgbClr val="F26B43"/>
          </p15:clr>
        </p15:guide>
        <p15:guide id="38" pos="340" userDrawn="1">
          <p15:clr>
            <a:srgbClr val="F26B43"/>
          </p15:clr>
        </p15:guide>
        <p15:guide id="39" pos="3039" userDrawn="1">
          <p15:clr>
            <a:srgbClr val="F26B43"/>
          </p15:clr>
        </p15:guide>
        <p15:guide id="40" pos="3198" userDrawn="1">
          <p15:clr>
            <a:srgbClr val="F26B43"/>
          </p15:clr>
        </p15:guide>
        <p15:guide id="41" pos="3356" userDrawn="1">
          <p15:clr>
            <a:srgbClr val="F26B43"/>
          </p15:clr>
        </p15:guide>
        <p15:guide id="42" pos="3515" userDrawn="1">
          <p15:clr>
            <a:srgbClr val="F26B43"/>
          </p15:clr>
        </p15:guide>
        <p15:guide id="43" pos="3674" userDrawn="1">
          <p15:clr>
            <a:srgbClr val="F26B43"/>
          </p15:clr>
        </p15:guide>
        <p15:guide id="44" pos="3833" userDrawn="1">
          <p15:clr>
            <a:srgbClr val="F26B43"/>
          </p15:clr>
        </p15:guide>
        <p15:guide id="45" pos="3991" userDrawn="1">
          <p15:clr>
            <a:srgbClr val="F26B43"/>
          </p15:clr>
        </p15:guide>
        <p15:guide id="46" pos="4150" userDrawn="1">
          <p15:clr>
            <a:srgbClr val="F26B43"/>
          </p15:clr>
        </p15:guide>
        <p15:guide id="47" pos="4309" userDrawn="1">
          <p15:clr>
            <a:srgbClr val="F26B43"/>
          </p15:clr>
        </p15:guide>
        <p15:guide id="48" pos="4468" userDrawn="1">
          <p15:clr>
            <a:srgbClr val="F26B43"/>
          </p15:clr>
        </p15:guide>
        <p15:guide id="49" pos="4626" userDrawn="1">
          <p15:clr>
            <a:srgbClr val="F26B43"/>
          </p15:clr>
        </p15:guide>
        <p15:guide id="50" pos="4785" userDrawn="1">
          <p15:clr>
            <a:srgbClr val="F26B43"/>
          </p15:clr>
        </p15:guide>
        <p15:guide id="51" pos="4944" userDrawn="1">
          <p15:clr>
            <a:srgbClr val="F26B43"/>
          </p15:clr>
        </p15:guide>
        <p15:guide id="52" pos="5103" userDrawn="1">
          <p15:clr>
            <a:srgbClr val="F26B43"/>
          </p15:clr>
        </p15:guide>
        <p15:guide id="53" pos="5261" userDrawn="1">
          <p15:clr>
            <a:srgbClr val="F26B43"/>
          </p15:clr>
        </p15:guide>
        <p15:guide id="54" pos="5420" userDrawn="1">
          <p15:clr>
            <a:srgbClr val="F26B43"/>
          </p15:clr>
        </p15:guide>
        <p15:guide id="55" orient="horz" pos="415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F7F7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1196975"/>
            <a:ext cx="8064500" cy="51117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r>
              <a:rPr lang="ru-RU" dirty="0" smtClean="0"/>
              <a:t> 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r>
              <a:rPr lang="ru-RU" dirty="0" smtClean="0"/>
              <a:t>     </a:t>
            </a:r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0" y="1"/>
            <a:ext cx="9143999" cy="864357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 cap="all" spc="10">
                <a:solidFill>
                  <a:schemeClr val="bg2">
                    <a:lumMod val="50000"/>
                  </a:schemeClr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    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750" y="263856"/>
            <a:ext cx="6300788" cy="59279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308725"/>
            <a:ext cx="9144000" cy="549275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24412" y="6399465"/>
            <a:ext cx="3024187" cy="2208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cap="all" spc="10">
                <a:solidFill>
                  <a:schemeClr val="bg2">
                    <a:lumMod val="50000"/>
                  </a:schemeClr>
                </a:solidFill>
                <a:latin typeface="Arial"/>
              </a:defRPr>
            </a:lvl1pPr>
          </a:lstStyle>
          <a:p>
            <a:fld id="{4D0F1A69-4C3C-EC4A-AD6D-D882ACF0A094}" type="datetime3">
              <a:rPr lang="ru-RU" smtClean="0"/>
              <a:pPr/>
              <a:t>06/03/18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9750" y="6399465"/>
            <a:ext cx="3790950" cy="2208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cap="all" spc="10">
                <a:solidFill>
                  <a:schemeClr val="bg2">
                    <a:lumMod val="50000"/>
                  </a:schemeClr>
                </a:solidFill>
                <a:latin typeface="Arial"/>
              </a:defRPr>
            </a:lvl1pPr>
          </a:lstStyle>
          <a:p>
            <a:r>
              <a:rPr lang="ru-RU" dirty="0" smtClean="0"/>
              <a:t>Знание. Опыт. Мастерство.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1012" y="6399465"/>
            <a:ext cx="503237" cy="2208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cap="all" spc="1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D809891A-D309-0247-92B5-BD07C36B08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31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200" b="1" i="0" kern="1200" cap="all">
          <a:solidFill>
            <a:schemeClr val="accent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200" b="0" i="0" kern="1200" cap="none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200" b="0" i="0" kern="1200" cap="none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200" b="0" i="0" kern="1200" cap="none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 cap="none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b="0" i="0" kern="1200" cap="none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2880">
          <p15:clr>
            <a:srgbClr val="F26B43"/>
          </p15:clr>
        </p15:guide>
        <p15:guide id="6" orient="horz" pos="1979">
          <p15:clr>
            <a:srgbClr val="F26B43"/>
          </p15:clr>
        </p15:guide>
        <p15:guide id="9" orient="horz" pos="2364">
          <p15:clr>
            <a:srgbClr val="F26B43"/>
          </p15:clr>
        </p15:guide>
        <p15:guide id="10" orient="horz" pos="3974">
          <p15:clr>
            <a:srgbClr val="F26B43"/>
          </p15:clr>
        </p15:guide>
        <p15:guide id="16" orient="horz" pos="2750">
          <p15:clr>
            <a:srgbClr val="F26B43"/>
          </p15:clr>
        </p15:guide>
        <p15:guide id="17" orient="horz" pos="3158">
          <p15:clr>
            <a:srgbClr val="F26B43"/>
          </p15:clr>
        </p15:guide>
        <p15:guide id="18" orient="horz" pos="3566">
          <p15:clr>
            <a:srgbClr val="F26B43"/>
          </p15:clr>
        </p15:guide>
        <p15:guide id="19" orient="horz" pos="1570">
          <p15:clr>
            <a:srgbClr val="F26B43"/>
          </p15:clr>
        </p15:guide>
        <p15:guide id="20" orient="horz" pos="1162">
          <p15:clr>
            <a:srgbClr val="F26B43"/>
          </p15:clr>
        </p15:guide>
        <p15:guide id="21" orient="horz" pos="754">
          <p15:clr>
            <a:srgbClr val="F26B43"/>
          </p15:clr>
        </p15:guide>
        <p15:guide id="22" orient="horz" pos="346">
          <p15:clr>
            <a:srgbClr val="F26B43"/>
          </p15:clr>
        </p15:guide>
        <p15:guide id="23" pos="2721">
          <p15:clr>
            <a:srgbClr val="F26B43"/>
          </p15:clr>
        </p15:guide>
        <p15:guide id="24" pos="2562">
          <p15:clr>
            <a:srgbClr val="F26B43"/>
          </p15:clr>
        </p15:guide>
        <p15:guide id="25" pos="2404">
          <p15:clr>
            <a:srgbClr val="F26B43"/>
          </p15:clr>
        </p15:guide>
        <p15:guide id="26" pos="2245">
          <p15:clr>
            <a:srgbClr val="F26B43"/>
          </p15:clr>
        </p15:guide>
        <p15:guide id="27" pos="2086">
          <p15:clr>
            <a:srgbClr val="F26B43"/>
          </p15:clr>
        </p15:guide>
        <p15:guide id="28" pos="1927">
          <p15:clr>
            <a:srgbClr val="F26B43"/>
          </p15:clr>
        </p15:guide>
        <p15:guide id="29" pos="1769">
          <p15:clr>
            <a:srgbClr val="F26B43"/>
          </p15:clr>
        </p15:guide>
        <p15:guide id="30" pos="1610">
          <p15:clr>
            <a:srgbClr val="F26B43"/>
          </p15:clr>
        </p15:guide>
        <p15:guide id="31" pos="1451">
          <p15:clr>
            <a:srgbClr val="F26B43"/>
          </p15:clr>
        </p15:guide>
        <p15:guide id="32" pos="1292">
          <p15:clr>
            <a:srgbClr val="F26B43"/>
          </p15:clr>
        </p15:guide>
        <p15:guide id="33" pos="1134">
          <p15:clr>
            <a:srgbClr val="F26B43"/>
          </p15:clr>
        </p15:guide>
        <p15:guide id="34" pos="975">
          <p15:clr>
            <a:srgbClr val="F26B43"/>
          </p15:clr>
        </p15:guide>
        <p15:guide id="35" pos="816">
          <p15:clr>
            <a:srgbClr val="F26B43"/>
          </p15:clr>
        </p15:guide>
        <p15:guide id="36" pos="657">
          <p15:clr>
            <a:srgbClr val="F26B43"/>
          </p15:clr>
        </p15:guide>
        <p15:guide id="37" pos="499">
          <p15:clr>
            <a:srgbClr val="F26B43"/>
          </p15:clr>
        </p15:guide>
        <p15:guide id="38" pos="340">
          <p15:clr>
            <a:srgbClr val="F26B43"/>
          </p15:clr>
        </p15:guide>
        <p15:guide id="39" pos="3039">
          <p15:clr>
            <a:srgbClr val="F26B43"/>
          </p15:clr>
        </p15:guide>
        <p15:guide id="40" pos="3198">
          <p15:clr>
            <a:srgbClr val="F26B43"/>
          </p15:clr>
        </p15:guide>
        <p15:guide id="41" pos="3356">
          <p15:clr>
            <a:srgbClr val="F26B43"/>
          </p15:clr>
        </p15:guide>
        <p15:guide id="42" pos="3515">
          <p15:clr>
            <a:srgbClr val="F26B43"/>
          </p15:clr>
        </p15:guide>
        <p15:guide id="43" pos="3674">
          <p15:clr>
            <a:srgbClr val="F26B43"/>
          </p15:clr>
        </p15:guide>
        <p15:guide id="44" pos="3833">
          <p15:clr>
            <a:srgbClr val="F26B43"/>
          </p15:clr>
        </p15:guide>
        <p15:guide id="45" pos="3991">
          <p15:clr>
            <a:srgbClr val="F26B43"/>
          </p15:clr>
        </p15:guide>
        <p15:guide id="46" pos="4150">
          <p15:clr>
            <a:srgbClr val="F26B43"/>
          </p15:clr>
        </p15:guide>
        <p15:guide id="47" pos="4309">
          <p15:clr>
            <a:srgbClr val="F26B43"/>
          </p15:clr>
        </p15:guide>
        <p15:guide id="48" pos="4468">
          <p15:clr>
            <a:srgbClr val="F26B43"/>
          </p15:clr>
        </p15:guide>
        <p15:guide id="49" pos="4626">
          <p15:clr>
            <a:srgbClr val="F26B43"/>
          </p15:clr>
        </p15:guide>
        <p15:guide id="50" pos="4785">
          <p15:clr>
            <a:srgbClr val="F26B43"/>
          </p15:clr>
        </p15:guide>
        <p15:guide id="51" pos="4944">
          <p15:clr>
            <a:srgbClr val="F26B43"/>
          </p15:clr>
        </p15:guide>
        <p15:guide id="52" pos="5103">
          <p15:clr>
            <a:srgbClr val="F26B43"/>
          </p15:clr>
        </p15:guide>
        <p15:guide id="53" pos="5261">
          <p15:clr>
            <a:srgbClr val="F26B43"/>
          </p15:clr>
        </p15:guide>
        <p15:guide id="54" pos="5420">
          <p15:clr>
            <a:srgbClr val="F26B43"/>
          </p15:clr>
        </p15:guide>
        <p15:guide id="55" orient="horz" pos="415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F7F7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1196975"/>
            <a:ext cx="8064500" cy="51117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r>
              <a:rPr lang="ru-RU" dirty="0" smtClean="0"/>
              <a:t> 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r>
              <a:rPr lang="ru-RU" dirty="0" smtClean="0"/>
              <a:t>     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750" y="263856"/>
            <a:ext cx="6300788" cy="59279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174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60" r:id="rId3"/>
    <p:sldLayoutId id="2147483674" r:id="rId4"/>
    <p:sldLayoutId id="2147483671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2200" b="1" i="0" kern="1200" cap="all">
          <a:solidFill>
            <a:schemeClr val="accent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200" b="0" i="0" kern="1200" cap="none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200" b="0" i="0" kern="1200" cap="none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200" b="0" i="0" kern="1200" cap="none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 cap="none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b="0" i="0" kern="1200" cap="none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2880">
          <p15:clr>
            <a:srgbClr val="F26B43"/>
          </p15:clr>
        </p15:guide>
        <p15:guide id="6" orient="horz" pos="1979">
          <p15:clr>
            <a:srgbClr val="F26B43"/>
          </p15:clr>
        </p15:guide>
        <p15:guide id="9" orient="horz" pos="2364">
          <p15:clr>
            <a:srgbClr val="F26B43"/>
          </p15:clr>
        </p15:guide>
        <p15:guide id="10" orient="horz" pos="3974">
          <p15:clr>
            <a:srgbClr val="F26B43"/>
          </p15:clr>
        </p15:guide>
        <p15:guide id="16" orient="horz" pos="2750">
          <p15:clr>
            <a:srgbClr val="F26B43"/>
          </p15:clr>
        </p15:guide>
        <p15:guide id="17" orient="horz" pos="3158">
          <p15:clr>
            <a:srgbClr val="F26B43"/>
          </p15:clr>
        </p15:guide>
        <p15:guide id="18" orient="horz" pos="3566">
          <p15:clr>
            <a:srgbClr val="F26B43"/>
          </p15:clr>
        </p15:guide>
        <p15:guide id="19" orient="horz" pos="1570">
          <p15:clr>
            <a:srgbClr val="F26B43"/>
          </p15:clr>
        </p15:guide>
        <p15:guide id="20" orient="horz" pos="1162">
          <p15:clr>
            <a:srgbClr val="F26B43"/>
          </p15:clr>
        </p15:guide>
        <p15:guide id="21" orient="horz" pos="754">
          <p15:clr>
            <a:srgbClr val="F26B43"/>
          </p15:clr>
        </p15:guide>
        <p15:guide id="22" orient="horz" pos="346">
          <p15:clr>
            <a:srgbClr val="F26B43"/>
          </p15:clr>
        </p15:guide>
        <p15:guide id="23" pos="2721">
          <p15:clr>
            <a:srgbClr val="F26B43"/>
          </p15:clr>
        </p15:guide>
        <p15:guide id="24" pos="2562">
          <p15:clr>
            <a:srgbClr val="F26B43"/>
          </p15:clr>
        </p15:guide>
        <p15:guide id="25" pos="2404">
          <p15:clr>
            <a:srgbClr val="F26B43"/>
          </p15:clr>
        </p15:guide>
        <p15:guide id="26" pos="2245">
          <p15:clr>
            <a:srgbClr val="F26B43"/>
          </p15:clr>
        </p15:guide>
        <p15:guide id="27" pos="2086">
          <p15:clr>
            <a:srgbClr val="F26B43"/>
          </p15:clr>
        </p15:guide>
        <p15:guide id="28" pos="1927">
          <p15:clr>
            <a:srgbClr val="F26B43"/>
          </p15:clr>
        </p15:guide>
        <p15:guide id="29" pos="1769">
          <p15:clr>
            <a:srgbClr val="F26B43"/>
          </p15:clr>
        </p15:guide>
        <p15:guide id="30" pos="1610">
          <p15:clr>
            <a:srgbClr val="F26B43"/>
          </p15:clr>
        </p15:guide>
        <p15:guide id="31" pos="1451">
          <p15:clr>
            <a:srgbClr val="F26B43"/>
          </p15:clr>
        </p15:guide>
        <p15:guide id="32" pos="1292">
          <p15:clr>
            <a:srgbClr val="F26B43"/>
          </p15:clr>
        </p15:guide>
        <p15:guide id="33" pos="1134">
          <p15:clr>
            <a:srgbClr val="F26B43"/>
          </p15:clr>
        </p15:guide>
        <p15:guide id="34" pos="975">
          <p15:clr>
            <a:srgbClr val="F26B43"/>
          </p15:clr>
        </p15:guide>
        <p15:guide id="35" pos="816">
          <p15:clr>
            <a:srgbClr val="F26B43"/>
          </p15:clr>
        </p15:guide>
        <p15:guide id="36" pos="657">
          <p15:clr>
            <a:srgbClr val="F26B43"/>
          </p15:clr>
        </p15:guide>
        <p15:guide id="37" pos="499">
          <p15:clr>
            <a:srgbClr val="F26B43"/>
          </p15:clr>
        </p15:guide>
        <p15:guide id="38" pos="340">
          <p15:clr>
            <a:srgbClr val="F26B43"/>
          </p15:clr>
        </p15:guide>
        <p15:guide id="39" pos="3039">
          <p15:clr>
            <a:srgbClr val="F26B43"/>
          </p15:clr>
        </p15:guide>
        <p15:guide id="40" pos="3198">
          <p15:clr>
            <a:srgbClr val="F26B43"/>
          </p15:clr>
        </p15:guide>
        <p15:guide id="41" pos="3356">
          <p15:clr>
            <a:srgbClr val="F26B43"/>
          </p15:clr>
        </p15:guide>
        <p15:guide id="42" pos="3515">
          <p15:clr>
            <a:srgbClr val="F26B43"/>
          </p15:clr>
        </p15:guide>
        <p15:guide id="43" pos="3674">
          <p15:clr>
            <a:srgbClr val="F26B43"/>
          </p15:clr>
        </p15:guide>
        <p15:guide id="44" pos="3833">
          <p15:clr>
            <a:srgbClr val="F26B43"/>
          </p15:clr>
        </p15:guide>
        <p15:guide id="45" pos="3991">
          <p15:clr>
            <a:srgbClr val="F26B43"/>
          </p15:clr>
        </p15:guide>
        <p15:guide id="46" pos="4150">
          <p15:clr>
            <a:srgbClr val="F26B43"/>
          </p15:clr>
        </p15:guide>
        <p15:guide id="47" pos="4309">
          <p15:clr>
            <a:srgbClr val="F26B43"/>
          </p15:clr>
        </p15:guide>
        <p15:guide id="48" pos="4468">
          <p15:clr>
            <a:srgbClr val="F26B43"/>
          </p15:clr>
        </p15:guide>
        <p15:guide id="49" pos="4626">
          <p15:clr>
            <a:srgbClr val="F26B43"/>
          </p15:clr>
        </p15:guide>
        <p15:guide id="50" pos="4785">
          <p15:clr>
            <a:srgbClr val="F26B43"/>
          </p15:clr>
        </p15:guide>
        <p15:guide id="51" pos="4944">
          <p15:clr>
            <a:srgbClr val="F26B43"/>
          </p15:clr>
        </p15:guide>
        <p15:guide id="52" pos="5103">
          <p15:clr>
            <a:srgbClr val="F26B43"/>
          </p15:clr>
        </p15:guide>
        <p15:guide id="53" pos="5261">
          <p15:clr>
            <a:srgbClr val="F26B43"/>
          </p15:clr>
        </p15:guide>
        <p15:guide id="54" pos="5420">
          <p15:clr>
            <a:srgbClr val="F26B43"/>
          </p15:clr>
        </p15:guide>
        <p15:guide id="55" orient="horz" pos="41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59344"/>
            <a:ext cx="8908512" cy="20705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ru-RU" dirty="0" smtClean="0"/>
              <a:t>ФАСАДНАЯ ПЛИТКА</a:t>
            </a:r>
            <a:br>
              <a:rPr lang="ru-RU" dirty="0" smtClean="0"/>
            </a:br>
            <a:r>
              <a:rPr lang="ru-RU" dirty="0" smtClean="0"/>
              <a:t>ТЕХНОНИКОЛЬ </a:t>
            </a:r>
            <a:r>
              <a:rPr lang="en-US" dirty="0" smtClean="0"/>
              <a:t>HAUBERK</a:t>
            </a:r>
            <a:endParaRPr lang="ru-RU" cap="none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7"/>
          <a:stretch/>
        </p:blipFill>
        <p:spPr>
          <a:xfrm>
            <a:off x="0" y="1209675"/>
            <a:ext cx="8886826" cy="269166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6597" y="5269350"/>
            <a:ext cx="39099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ИННОВАЦИОННЫЙ ОБЛИЦОВОЧНЫЙ МАТЕРИАЛ</a:t>
            </a:r>
            <a:endParaRPr lang="ru-RU" sz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64567"/>
            <a:ext cx="8885208" cy="273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64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0" y="6271481"/>
            <a:ext cx="9144000" cy="598496"/>
          </a:xfrm>
          <a:prstGeom prst="rect">
            <a:avLst/>
          </a:prstGeom>
          <a:solidFill>
            <a:srgbClr val="DBDB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1D1C7-313D-C741-A56B-A85C05D09B4D}" type="datetime3">
              <a:rPr lang="ru-RU" smtClean="0"/>
              <a:pPr/>
              <a:t>06/03/18</a:t>
            </a:fld>
            <a:endParaRPr lang="en-US"/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Знание. Опыт. Мастерство.</a:t>
            </a:r>
            <a:endParaRPr lang="en-US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Цветовая палитра</a:t>
            </a:r>
            <a:endParaRPr lang="en-US" dirty="0"/>
          </a:p>
        </p:txBody>
      </p:sp>
      <p:sp>
        <p:nvSpPr>
          <p:cNvPr id="41" name="Объект 8"/>
          <p:cNvSpPr>
            <a:spLocks noGrp="1"/>
          </p:cNvSpPr>
          <p:nvPr>
            <p:ph sz="half" idx="4294967295"/>
          </p:nvPr>
        </p:nvSpPr>
        <p:spPr>
          <a:xfrm>
            <a:off x="475817" y="958986"/>
            <a:ext cx="8501316" cy="143178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>
                <a:solidFill>
                  <a:schemeClr val="accent1"/>
                </a:solidFill>
              </a:rPr>
              <a:t>За основу палитры фасадной плитки ТЕХНОНИКОЛЬ </a:t>
            </a:r>
            <a:r>
              <a:rPr lang="en-US" sz="1400" b="1" dirty="0">
                <a:solidFill>
                  <a:schemeClr val="accent1"/>
                </a:solidFill>
              </a:rPr>
              <a:t>HAUBERK </a:t>
            </a:r>
            <a:r>
              <a:rPr lang="ru-RU" sz="1400" b="1" dirty="0">
                <a:solidFill>
                  <a:schemeClr val="accent1"/>
                </a:solidFill>
              </a:rPr>
              <a:t>взяты популярные оттенки кирпича</a:t>
            </a:r>
            <a:r>
              <a:rPr lang="ru-RU" sz="1400" b="1" dirty="0" smtClean="0">
                <a:solidFill>
                  <a:schemeClr val="accent1"/>
                </a:solidFill>
              </a:rPr>
              <a:t>. </a:t>
            </a:r>
            <a:endParaRPr lang="ru-RU" sz="1400" b="1" dirty="0">
              <a:solidFill>
                <a:schemeClr val="accent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3101" y="1674880"/>
            <a:ext cx="369887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Для придания фасаду особой выразительности используются несколько оттенков базальтовой посыпки из одного сегмента цветовой палитры. 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позволяет каждый раз добиваться уникального запоминающегося рисунка фасада или его архитектурных элементов.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750" y="4294115"/>
            <a:ext cx="2993547" cy="17277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4692" y="2099567"/>
            <a:ext cx="4979285" cy="40048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74692" y="1674880"/>
            <a:ext cx="2174166" cy="30008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ru-RU" sz="135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НОВИНКА </a:t>
            </a:r>
            <a:r>
              <a:rPr lang="ru-RU" sz="135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ru-RU" sz="135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31573" y="1650979"/>
            <a:ext cx="2712427" cy="346249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825" b="1" dirty="0">
                <a:latin typeface="Arial" panose="020B0604020202020204" pitchFamily="34" charset="0"/>
                <a:cs typeface="Arial" panose="020B0604020202020204" pitchFamily="34" charset="0"/>
              </a:rPr>
              <a:t>Цвет:</a:t>
            </a:r>
          </a:p>
          <a:p>
            <a:r>
              <a:rPr lang="ru-RU" sz="825" b="1" dirty="0">
                <a:latin typeface="Arial" panose="020B0604020202020204" pitchFamily="34" charset="0"/>
                <a:cs typeface="Arial" panose="020B0604020202020204" pitchFamily="34" charset="0"/>
              </a:rPr>
              <a:t>Красный кирпич</a:t>
            </a:r>
          </a:p>
        </p:txBody>
      </p:sp>
    </p:spTree>
    <p:extLst>
      <p:ext uri="{BB962C8B-B14F-4D97-AF65-F5344CB8AC3E}">
        <p14:creationId xmlns:p14="http://schemas.microsoft.com/office/powerpoint/2010/main" val="215965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9FD835-C487-40A3-A077-AC0EF04A6075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857250"/>
            <a:ext cx="8694966" cy="5141561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39750" y="263856"/>
            <a:ext cx="6300788" cy="59279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200" b="1" i="0" kern="1200" cap="all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ru-RU" smtClean="0"/>
              <a:t>Цветовая палитра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798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6E5CD8-1F8F-4B47-8A8C-69D5E9F36CD8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390" y="857250"/>
            <a:ext cx="8235221" cy="51435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39750" y="263856"/>
            <a:ext cx="6300788" cy="59279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200" b="1" i="0" kern="1200" cap="all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ru-RU" smtClean="0"/>
              <a:t>Цветовая палитра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2217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6E5CD8-1F8F-4B47-8A8C-69D5E9F36CD8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328" y="892969"/>
            <a:ext cx="8465344" cy="5072063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39750" y="263856"/>
            <a:ext cx="6300788" cy="59279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200" b="1" i="0" kern="1200" cap="all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ru-RU" dirty="0" smtClean="0"/>
              <a:t>Цветовая палитра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4167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750498"/>
            <a:ext cx="9144000" cy="552098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6E5CD8-1F8F-4B47-8A8C-69D5E9F36CD8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91"/>
          <a:stretch/>
        </p:blipFill>
        <p:spPr>
          <a:xfrm>
            <a:off x="9676" y="857250"/>
            <a:ext cx="4897016" cy="40299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6693" y="1788428"/>
            <a:ext cx="4093800" cy="3586658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39750" y="263856"/>
            <a:ext cx="6300788" cy="59279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200" b="1" i="0" kern="1200" cap="all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ru-RU" dirty="0" smtClean="0"/>
              <a:t>ТЕХНИЧЕСКИЕ ХАРАКТЕРИСТИКИ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743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1724" y="856646"/>
            <a:ext cx="9144000" cy="600135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красный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750" y="263855"/>
            <a:ext cx="6300788" cy="592791"/>
          </a:xfrm>
        </p:spPr>
        <p:txBody>
          <a:bodyPr/>
          <a:lstStyle/>
          <a:p>
            <a:r>
              <a:rPr lang="ru-RU" dirty="0" smtClean="0"/>
              <a:t>Комплектующие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6E5CD8-1F8F-4B47-8A8C-69D5E9F36CD8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2772" y="4321717"/>
            <a:ext cx="836971" cy="11625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2772" y="5232947"/>
            <a:ext cx="2932242" cy="1162596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539750" y="1069559"/>
            <a:ext cx="5132257" cy="5356419"/>
            <a:chOff x="539750" y="1069559"/>
            <a:chExt cx="5132257" cy="5356419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750" y="1069559"/>
              <a:ext cx="5008424" cy="2936758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0520" y="4181914"/>
              <a:ext cx="5011487" cy="222647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760121" y="3689859"/>
              <a:ext cx="63030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dirty="0" smtClean="0"/>
                <a:t>,красный</a:t>
              </a:r>
              <a:endParaRPr lang="ru-RU" sz="9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631166" y="6195146"/>
              <a:ext cx="60144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dirty="0" smtClean="0"/>
                <a:t>красный</a:t>
              </a:r>
              <a:endParaRPr lang="ru-RU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8298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750498"/>
            <a:ext cx="9144000" cy="5557443"/>
            <a:chOff x="0" y="750498"/>
            <a:chExt cx="9144000" cy="5557443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750498"/>
              <a:ext cx="9144000" cy="552098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789617" y="895526"/>
              <a:ext cx="7388226" cy="5412415"/>
              <a:chOff x="440846" y="1059777"/>
              <a:chExt cx="8133811" cy="6027986"/>
            </a:xfrm>
          </p:grpSpPr>
          <p:pic>
            <p:nvPicPr>
              <p:cNvPr id="5" name="Рисунок 4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40846" y="1059777"/>
                <a:ext cx="6157846" cy="2001702"/>
              </a:xfrm>
              <a:prstGeom prst="rect">
                <a:avLst/>
              </a:prstGeom>
            </p:spPr>
          </p:pic>
          <p:pic>
            <p:nvPicPr>
              <p:cNvPr id="6" name="Рисунок 5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598692" y="1079874"/>
                <a:ext cx="1975965" cy="1939371"/>
              </a:xfrm>
              <a:prstGeom prst="rect">
                <a:avLst/>
              </a:prstGeom>
            </p:spPr>
          </p:pic>
          <p:pic>
            <p:nvPicPr>
              <p:cNvPr id="7" name="Рисунок 6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1"/>
              <a:stretch/>
            </p:blipFill>
            <p:spPr>
              <a:xfrm>
                <a:off x="2590658" y="5081823"/>
                <a:ext cx="3946398" cy="1647988"/>
              </a:xfrm>
              <a:prstGeom prst="rect">
                <a:avLst/>
              </a:prstGeom>
            </p:spPr>
          </p:pic>
          <p:pic>
            <p:nvPicPr>
              <p:cNvPr id="12" name="Рисунок 11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26091" y="3071572"/>
                <a:ext cx="3945909" cy="1990154"/>
              </a:xfrm>
              <a:prstGeom prst="rect">
                <a:avLst/>
              </a:prstGeom>
            </p:spPr>
          </p:pic>
          <p:pic>
            <p:nvPicPr>
              <p:cNvPr id="13" name="Рисунок 12"/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-122"/>
              <a:stretch/>
            </p:blipFill>
            <p:spPr>
              <a:xfrm>
                <a:off x="4625737" y="3081576"/>
                <a:ext cx="3945909" cy="1990154"/>
              </a:xfrm>
              <a:prstGeom prst="rect">
                <a:avLst/>
              </a:prstGeom>
            </p:spPr>
          </p:pic>
          <p:pic>
            <p:nvPicPr>
              <p:cNvPr id="19" name="Рисунок 18"/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-1891"/>
              <a:stretch/>
            </p:blipFill>
            <p:spPr>
              <a:xfrm>
                <a:off x="621520" y="5097609"/>
                <a:ext cx="1977525" cy="1990154"/>
              </a:xfrm>
              <a:prstGeom prst="rect">
                <a:avLst/>
              </a:prstGeom>
            </p:spPr>
          </p:pic>
        </p:grpSp>
      </p:grpSp>
      <p:sp>
        <p:nvSpPr>
          <p:cNvPr id="14" name="Прямоугольник 13"/>
          <p:cNvSpPr/>
          <p:nvPr/>
        </p:nvSpPr>
        <p:spPr>
          <a:xfrm>
            <a:off x="0" y="6271481"/>
            <a:ext cx="9144000" cy="598496"/>
          </a:xfrm>
          <a:prstGeom prst="rect">
            <a:avLst/>
          </a:prstGeom>
          <a:solidFill>
            <a:srgbClr val="DBDB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Date Placeholder 29"/>
          <p:cNvSpPr>
            <a:spLocks noGrp="1"/>
          </p:cNvSpPr>
          <p:nvPr>
            <p:ph type="dt" sz="half" idx="10"/>
          </p:nvPr>
        </p:nvSpPr>
        <p:spPr>
          <a:xfrm>
            <a:off x="4824412" y="6399465"/>
            <a:ext cx="3024187" cy="220850"/>
          </a:xfrm>
        </p:spPr>
        <p:txBody>
          <a:bodyPr/>
          <a:lstStyle/>
          <a:p>
            <a:fld id="{4BD1D1C7-313D-C741-A56B-A85C05D09B4D}" type="datetime3">
              <a:rPr lang="ru-RU" smtClean="0"/>
              <a:pPr/>
              <a:t>06/03/18</a:t>
            </a:fld>
            <a:endParaRPr lang="en-US"/>
          </a:p>
        </p:txBody>
      </p:sp>
      <p:sp>
        <p:nvSpPr>
          <p:cNvPr id="18" name="Footer Placeholder 30"/>
          <p:cNvSpPr>
            <a:spLocks noGrp="1"/>
          </p:cNvSpPr>
          <p:nvPr>
            <p:ph type="ftr" sz="quarter" idx="11"/>
          </p:nvPr>
        </p:nvSpPr>
        <p:spPr>
          <a:xfrm>
            <a:off x="539750" y="6399465"/>
            <a:ext cx="3790950" cy="220850"/>
          </a:xfrm>
        </p:spPr>
        <p:txBody>
          <a:bodyPr/>
          <a:lstStyle/>
          <a:p>
            <a:r>
              <a:rPr lang="ru-RU" dirty="0"/>
              <a:t>Знание. Опыт. Мастерство.</a:t>
            </a: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монтаж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6E5CD8-1F8F-4B47-8A8C-69D5E9F36CD8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78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6271481"/>
            <a:ext cx="9144000" cy="598496"/>
          </a:xfrm>
          <a:prstGeom prst="rect">
            <a:avLst/>
          </a:prstGeom>
          <a:solidFill>
            <a:srgbClr val="DBDB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>
          <a:xfrm>
            <a:off x="4824412" y="6399465"/>
            <a:ext cx="3024187" cy="220850"/>
          </a:xfrm>
        </p:spPr>
        <p:txBody>
          <a:bodyPr/>
          <a:lstStyle/>
          <a:p>
            <a:fld id="{4BD1D1C7-313D-C741-A56B-A85C05D09B4D}" type="datetime3">
              <a:rPr lang="ru-RU" smtClean="0"/>
              <a:pPr/>
              <a:t>06/03/18</a:t>
            </a:fld>
            <a:endParaRPr lang="en-US"/>
          </a:p>
        </p:txBody>
      </p:sp>
      <p:sp>
        <p:nvSpPr>
          <p:cNvPr id="14" name="Footer Placeholder 30"/>
          <p:cNvSpPr>
            <a:spLocks noGrp="1"/>
          </p:cNvSpPr>
          <p:nvPr>
            <p:ph type="ftr" sz="quarter" idx="11"/>
          </p:nvPr>
        </p:nvSpPr>
        <p:spPr>
          <a:xfrm>
            <a:off x="539750" y="6399465"/>
            <a:ext cx="3790950" cy="220850"/>
          </a:xfrm>
        </p:spPr>
        <p:txBody>
          <a:bodyPr/>
          <a:lstStyle/>
          <a:p>
            <a:r>
              <a:rPr lang="ru-RU" dirty="0"/>
              <a:t>Знание. Опыт. Мастерство.</a:t>
            </a:r>
            <a:endParaRPr lang="en-US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kern="0" dirty="0"/>
              <a:t>Бесплатные онлайн-сервисы </a:t>
            </a:r>
            <a:br>
              <a:rPr lang="ru-RU" sz="2400" kern="0" dirty="0"/>
            </a:br>
            <a:r>
              <a:rPr lang="ru-RU" sz="2400" kern="0" dirty="0"/>
              <a:t>на сайте </a:t>
            </a:r>
            <a:r>
              <a:rPr lang="en-US" sz="2400" kern="0" dirty="0"/>
              <a:t>WWW.TN-HAUBERK.RU</a:t>
            </a:r>
            <a:r>
              <a:rPr lang="ru-RU" sz="2400" kern="0" dirty="0"/>
              <a:t> </a:t>
            </a:r>
            <a:br>
              <a:rPr lang="ru-RU" sz="2400" kern="0" dirty="0"/>
            </a:b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6E5CD8-1F8F-4B47-8A8C-69D5E9F36CD8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72462" y="5791209"/>
            <a:ext cx="8149559" cy="286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Оформить гарантийный сертификат и ознакомиться с условиями гарантии можно на сайте 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www.</a:t>
            </a:r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tn-hauberk.ru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448044" y="1507438"/>
            <a:ext cx="8452288" cy="3797808"/>
            <a:chOff x="896616" y="1358452"/>
            <a:chExt cx="10943647" cy="4917233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03697" y="4664730"/>
              <a:ext cx="1581924" cy="1610955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6616" y="1387290"/>
              <a:ext cx="6329329" cy="4857935"/>
            </a:xfrm>
            <a:prstGeom prst="rect">
              <a:avLst/>
            </a:prstGeom>
            <a:ln>
              <a:solidFill>
                <a:schemeClr val="bg1">
                  <a:lumMod val="90000"/>
                </a:schemeClr>
              </a:solidFill>
            </a:ln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12424" y="4657844"/>
              <a:ext cx="1309921" cy="1610955"/>
            </a:xfrm>
            <a:prstGeom prst="rect">
              <a:avLst/>
            </a:prstGeom>
          </p:spPr>
        </p:pic>
        <p:grpSp>
          <p:nvGrpSpPr>
            <p:cNvPr id="19" name="Группа 18"/>
            <p:cNvGrpSpPr/>
            <p:nvPr/>
          </p:nvGrpSpPr>
          <p:grpSpPr>
            <a:xfrm>
              <a:off x="7405177" y="1358452"/>
              <a:ext cx="2064181" cy="3228703"/>
              <a:chOff x="7405177" y="1358452"/>
              <a:chExt cx="2064181" cy="3228703"/>
            </a:xfrm>
          </p:grpSpPr>
          <p:pic>
            <p:nvPicPr>
              <p:cNvPr id="25" name="Рисунок 24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405177" y="1387290"/>
                <a:ext cx="2064181" cy="3199865"/>
              </a:xfrm>
              <a:prstGeom prst="rect">
                <a:avLst/>
              </a:prstGeom>
              <a:ln>
                <a:solidFill>
                  <a:schemeClr val="bg1">
                    <a:lumMod val="90000"/>
                  </a:schemeClr>
                </a:solidFill>
              </a:ln>
            </p:spPr>
          </p:pic>
          <p:pic>
            <p:nvPicPr>
              <p:cNvPr id="26" name="Рисунок 25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405177" y="1358452"/>
                <a:ext cx="2064181" cy="1641330"/>
              </a:xfrm>
              <a:prstGeom prst="rect">
                <a:avLst/>
              </a:prstGeom>
            </p:spPr>
          </p:pic>
        </p:grpSp>
        <p:grpSp>
          <p:nvGrpSpPr>
            <p:cNvPr id="20" name="Группа 19"/>
            <p:cNvGrpSpPr/>
            <p:nvPr/>
          </p:nvGrpSpPr>
          <p:grpSpPr>
            <a:xfrm>
              <a:off x="9768408" y="1377492"/>
              <a:ext cx="2071855" cy="3203636"/>
              <a:chOff x="9768408" y="1377492"/>
              <a:chExt cx="2071855" cy="3203636"/>
            </a:xfrm>
          </p:grpSpPr>
          <p:grpSp>
            <p:nvGrpSpPr>
              <p:cNvPr id="21" name="Группа 20"/>
              <p:cNvGrpSpPr/>
              <p:nvPr/>
            </p:nvGrpSpPr>
            <p:grpSpPr>
              <a:xfrm>
                <a:off x="9768408" y="1377492"/>
                <a:ext cx="2071855" cy="3203636"/>
                <a:chOff x="9768408" y="1377492"/>
                <a:chExt cx="2071855" cy="3203636"/>
              </a:xfrm>
            </p:grpSpPr>
            <p:pic>
              <p:nvPicPr>
                <p:cNvPr id="23" name="Рисунок 22"/>
                <p:cNvPicPr>
                  <a:picLocks noChangeAspect="1"/>
                </p:cNvPicPr>
                <p:nvPr/>
              </p:nvPicPr>
              <p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68408" y="1377492"/>
                  <a:ext cx="2071855" cy="3199865"/>
                </a:xfrm>
                <a:prstGeom prst="rect">
                  <a:avLst/>
                </a:prstGeom>
                <a:ln>
                  <a:solidFill>
                    <a:schemeClr val="bg1">
                      <a:lumMod val="90000"/>
                    </a:schemeClr>
                  </a:solidFill>
                </a:ln>
              </p:spPr>
            </p:pic>
            <p:pic>
              <p:nvPicPr>
                <p:cNvPr id="24" name="Рисунок 23"/>
                <p:cNvPicPr>
                  <a:picLocks noChangeAspect="1"/>
                </p:cNvPicPr>
                <p:nvPr/>
              </p:nvPicPr>
              <p:blipFill rotWithShape="1">
                <a:blip r:embed="rId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9768408" y="2999781"/>
                  <a:ext cx="2058808" cy="1581347"/>
                </a:xfrm>
                <a:prstGeom prst="rect">
                  <a:avLst/>
                </a:prstGeom>
              </p:spPr>
            </p:pic>
          </p:grpSp>
          <p:sp>
            <p:nvSpPr>
              <p:cNvPr id="22" name="TextBox 21"/>
              <p:cNvSpPr txBox="1"/>
              <p:nvPr/>
            </p:nvSpPr>
            <p:spPr>
              <a:xfrm>
                <a:off x="9842144" y="2636912"/>
                <a:ext cx="1800200" cy="215444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sz="800" b="1" dirty="0" smtClean="0">
                    <a:solidFill>
                      <a:srgbClr val="BFBFBF"/>
                    </a:solidFill>
                  </a:rPr>
                  <a:t>уголки, наличники, гвозди</a:t>
                </a:r>
                <a:endParaRPr lang="ru-RU" sz="800" b="1" dirty="0">
                  <a:solidFill>
                    <a:srgbClr val="BFBFB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6439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0166" y="6029863"/>
            <a:ext cx="8893834" cy="64698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9307" y="1050878"/>
            <a:ext cx="8884693" cy="4978985"/>
          </a:xfrm>
          <a:prstGeom prst="rect">
            <a:avLst/>
          </a:prstGeom>
          <a:solidFill>
            <a:srgbClr val="0065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9749" y="3757612"/>
            <a:ext cx="5901391" cy="1801813"/>
          </a:xfrm>
        </p:spPr>
        <p:txBody>
          <a:bodyPr/>
          <a:lstStyle/>
          <a:p>
            <a:r>
              <a:rPr lang="ru-RU" dirty="0" smtClean="0"/>
              <a:t>Подробнее о продукте на сайте </a:t>
            </a:r>
            <a:r>
              <a:rPr lang="en-US" dirty="0" smtClean="0"/>
              <a:t>www.tn-hauberk.ru</a:t>
            </a:r>
            <a:endParaRPr lang="en-US" dirty="0"/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5618313" y="6152091"/>
            <a:ext cx="2985937" cy="220850"/>
          </a:xfrm>
          <a:prstGeom prst="rect">
            <a:avLst/>
          </a:prstGeom>
        </p:spPr>
        <p:txBody>
          <a:bodyPr vert="horz" lIns="0" tIns="0" rIns="0" bIns="0" rtlCol="0">
            <a:normAutofit fontScale="77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0" i="0" kern="1200" cap="none">
                <a:solidFill>
                  <a:schemeClr val="bg2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b="0" i="0" kern="1200" cap="none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b="0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b="0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b="0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8 800 200 05 65</a:t>
            </a:r>
          </a:p>
          <a:p>
            <a:pPr algn="r"/>
            <a:r>
              <a:rPr lang="ru-RU" sz="5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ПРОЯЕССИОНАЛЬНЫЙЕ КОНСУЛЬТАЦИИ</a:t>
            </a: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539750" y="6152091"/>
            <a:ext cx="3625476" cy="2208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WWW.TN-HAUBERK.RU</a:t>
            </a:r>
            <a:endParaRPr lang="en-US" sz="11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35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0700" y="1473582"/>
            <a:ext cx="4813300" cy="2600289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0" y="6271481"/>
            <a:ext cx="9144000" cy="598496"/>
          </a:xfrm>
          <a:prstGeom prst="rect">
            <a:avLst/>
          </a:prstGeom>
          <a:solidFill>
            <a:srgbClr val="DBDB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1D1C7-313D-C741-A56B-A85C05D09B4D}" type="datetime3">
              <a:rPr lang="ru-RU" smtClean="0"/>
              <a:pPr/>
              <a:t>06/03/18</a:t>
            </a:fld>
            <a:endParaRPr lang="en-US"/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Знание. Опыт. Мастерство.</a:t>
            </a:r>
            <a:endParaRPr lang="en-US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idx="1"/>
          </p:nvPr>
        </p:nvSpPr>
        <p:spPr>
          <a:xfrm>
            <a:off x="792162" y="1196975"/>
            <a:ext cx="3527425" cy="328829"/>
          </a:xfrm>
        </p:spPr>
        <p:txBody>
          <a:bodyPr>
            <a:normAutofit/>
          </a:bodyPr>
          <a:lstStyle/>
          <a:p>
            <a:r>
              <a:rPr lang="ru-RU" dirty="0" smtClean="0"/>
              <a:t>Область применения</a:t>
            </a:r>
            <a:endParaRPr lang="ru-RU" dirty="0"/>
          </a:p>
        </p:txBody>
      </p:sp>
      <p:sp>
        <p:nvSpPr>
          <p:cNvPr id="24" name="Text Placeholder 8"/>
          <p:cNvSpPr>
            <a:spLocks noGrp="1"/>
          </p:cNvSpPr>
          <p:nvPr>
            <p:ph type="body" idx="27"/>
          </p:nvPr>
        </p:nvSpPr>
        <p:spPr>
          <a:xfrm>
            <a:off x="539749" y="1196975"/>
            <a:ext cx="252413" cy="322262"/>
          </a:xfrm>
        </p:spPr>
        <p:txBody>
          <a:bodyPr>
            <a:normAutofit/>
          </a:bodyPr>
          <a:lstStyle/>
          <a:p>
            <a:r>
              <a:rPr lang="ru-RU" dirty="0" smtClean="0"/>
              <a:t>1</a:t>
            </a:r>
            <a:endParaRPr lang="en-US" dirty="0"/>
          </a:p>
        </p:txBody>
      </p:sp>
      <p:sp>
        <p:nvSpPr>
          <p:cNvPr id="25" name="Text Placeholder 11"/>
          <p:cNvSpPr>
            <a:spLocks noGrp="1"/>
          </p:cNvSpPr>
          <p:nvPr>
            <p:ph type="body" idx="28"/>
          </p:nvPr>
        </p:nvSpPr>
        <p:spPr>
          <a:xfrm>
            <a:off x="792162" y="1749425"/>
            <a:ext cx="3527425" cy="328829"/>
          </a:xfrm>
        </p:spPr>
        <p:txBody>
          <a:bodyPr>
            <a:normAutofit/>
          </a:bodyPr>
          <a:lstStyle/>
          <a:p>
            <a:r>
              <a:rPr lang="ru-RU" dirty="0" smtClean="0"/>
              <a:t>преимущества</a:t>
            </a:r>
            <a:endParaRPr lang="ru-RU" dirty="0"/>
          </a:p>
        </p:txBody>
      </p:sp>
      <p:sp>
        <p:nvSpPr>
          <p:cNvPr id="26" name="Text Placeholder 14"/>
          <p:cNvSpPr>
            <a:spLocks noGrp="1"/>
          </p:cNvSpPr>
          <p:nvPr>
            <p:ph type="body" idx="30"/>
          </p:nvPr>
        </p:nvSpPr>
        <p:spPr>
          <a:xfrm>
            <a:off x="539749" y="1739900"/>
            <a:ext cx="252413" cy="322262"/>
          </a:xfrm>
        </p:spPr>
        <p:txBody>
          <a:bodyPr>
            <a:normAutofit/>
          </a:bodyPr>
          <a:lstStyle/>
          <a:p>
            <a:r>
              <a:rPr lang="ru-RU" dirty="0" smtClean="0"/>
              <a:t>2</a:t>
            </a:r>
            <a:endParaRPr lang="en-US" dirty="0"/>
          </a:p>
        </p:txBody>
      </p:sp>
      <p:sp>
        <p:nvSpPr>
          <p:cNvPr id="27" name="Text Placeholder 17"/>
          <p:cNvSpPr>
            <a:spLocks noGrp="1"/>
          </p:cNvSpPr>
          <p:nvPr>
            <p:ph type="body" idx="31"/>
          </p:nvPr>
        </p:nvSpPr>
        <p:spPr>
          <a:xfrm>
            <a:off x="792162" y="2275836"/>
            <a:ext cx="3527425" cy="328829"/>
          </a:xfrm>
        </p:spPr>
        <p:txBody>
          <a:bodyPr/>
          <a:lstStyle/>
          <a:p>
            <a:r>
              <a:rPr lang="ru-RU" dirty="0" smtClean="0"/>
              <a:t>коллекции</a:t>
            </a:r>
            <a:endParaRPr lang="en-US" dirty="0"/>
          </a:p>
        </p:txBody>
      </p:sp>
      <p:sp>
        <p:nvSpPr>
          <p:cNvPr id="28" name="Text Placeholder 20"/>
          <p:cNvSpPr>
            <a:spLocks noGrp="1"/>
          </p:cNvSpPr>
          <p:nvPr>
            <p:ph type="body" idx="33"/>
          </p:nvPr>
        </p:nvSpPr>
        <p:spPr>
          <a:xfrm>
            <a:off x="539749" y="2275836"/>
            <a:ext cx="252413" cy="322262"/>
          </a:xfrm>
        </p:spPr>
        <p:txBody>
          <a:bodyPr>
            <a:normAutofit/>
          </a:bodyPr>
          <a:lstStyle/>
          <a:p>
            <a:r>
              <a:rPr lang="ru-RU" dirty="0" smtClean="0"/>
              <a:t>3</a:t>
            </a:r>
            <a:endParaRPr lang="en-US" dirty="0"/>
          </a:p>
        </p:txBody>
      </p:sp>
      <p:sp>
        <p:nvSpPr>
          <p:cNvPr id="29" name="Text Placeholder 23"/>
          <p:cNvSpPr>
            <a:spLocks noGrp="1"/>
          </p:cNvSpPr>
          <p:nvPr>
            <p:ph type="body" idx="34"/>
          </p:nvPr>
        </p:nvSpPr>
        <p:spPr>
          <a:xfrm>
            <a:off x="792162" y="2784475"/>
            <a:ext cx="3527425" cy="328829"/>
          </a:xfrm>
        </p:spPr>
        <p:txBody>
          <a:bodyPr>
            <a:normAutofit/>
          </a:bodyPr>
          <a:lstStyle/>
          <a:p>
            <a:r>
              <a:rPr lang="ru-RU" dirty="0" smtClean="0"/>
              <a:t>комплектующие</a:t>
            </a:r>
            <a:endParaRPr lang="en-US" dirty="0"/>
          </a:p>
        </p:txBody>
      </p:sp>
      <p:sp>
        <p:nvSpPr>
          <p:cNvPr id="34" name="Text Placeholder 26"/>
          <p:cNvSpPr>
            <a:spLocks noGrp="1"/>
          </p:cNvSpPr>
          <p:nvPr>
            <p:ph type="body" idx="36"/>
          </p:nvPr>
        </p:nvSpPr>
        <p:spPr>
          <a:xfrm>
            <a:off x="539749" y="2784475"/>
            <a:ext cx="252413" cy="322262"/>
          </a:xfrm>
        </p:spPr>
        <p:txBody>
          <a:bodyPr>
            <a:normAutofit/>
          </a:bodyPr>
          <a:lstStyle/>
          <a:p>
            <a:r>
              <a:rPr lang="ru-RU" dirty="0" smtClean="0"/>
              <a:t>4</a:t>
            </a:r>
          </a:p>
          <a:p>
            <a:endParaRPr lang="en-US" dirty="0"/>
          </a:p>
        </p:txBody>
      </p:sp>
      <p:sp>
        <p:nvSpPr>
          <p:cNvPr id="38" name="Text Placeholder 23"/>
          <p:cNvSpPr txBox="1">
            <a:spLocks/>
          </p:cNvSpPr>
          <p:nvPr/>
        </p:nvSpPr>
        <p:spPr>
          <a:xfrm>
            <a:off x="780787" y="3257174"/>
            <a:ext cx="3527425" cy="32882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1" i="0" kern="1200" cap="all" spc="1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i="0" kern="1200" cap="none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Технические характеристики</a:t>
            </a:r>
            <a:endParaRPr lang="en-US" dirty="0"/>
          </a:p>
        </p:txBody>
      </p:sp>
      <p:sp>
        <p:nvSpPr>
          <p:cNvPr id="39" name="Text Placeholder 26"/>
          <p:cNvSpPr txBox="1">
            <a:spLocks/>
          </p:cNvSpPr>
          <p:nvPr/>
        </p:nvSpPr>
        <p:spPr>
          <a:xfrm>
            <a:off x="528374" y="3257174"/>
            <a:ext cx="252413" cy="32226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1" i="0" kern="1200" cap="all" spc="1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i="0" kern="1200" cap="none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5</a:t>
            </a:r>
          </a:p>
          <a:p>
            <a:endParaRPr lang="en-US" dirty="0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3037" y="3685923"/>
            <a:ext cx="1404937" cy="1411532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6369843" y="4451124"/>
            <a:ext cx="1958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6578"/>
                </a:solidFill>
              </a:rPr>
              <a:t>ГАРАНТИЯ</a:t>
            </a:r>
          </a:p>
          <a:p>
            <a:r>
              <a:rPr lang="ru-RU" b="1" dirty="0">
                <a:solidFill>
                  <a:srgbClr val="006578"/>
                </a:solidFill>
              </a:rPr>
              <a:t>ПРОИЗВОДИТЕЛЯ</a:t>
            </a:r>
          </a:p>
        </p:txBody>
      </p:sp>
      <p:sp>
        <p:nvSpPr>
          <p:cNvPr id="43" name="Text Placeholder 23"/>
          <p:cNvSpPr txBox="1">
            <a:spLocks/>
          </p:cNvSpPr>
          <p:nvPr/>
        </p:nvSpPr>
        <p:spPr>
          <a:xfrm>
            <a:off x="780787" y="3755349"/>
            <a:ext cx="3527425" cy="32882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1" i="0" kern="1200" cap="all" spc="1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i="0" kern="1200" cap="none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монтаж</a:t>
            </a:r>
            <a:endParaRPr lang="en-US" dirty="0"/>
          </a:p>
        </p:txBody>
      </p:sp>
      <p:sp>
        <p:nvSpPr>
          <p:cNvPr id="44" name="Text Placeholder 26"/>
          <p:cNvSpPr txBox="1">
            <a:spLocks/>
          </p:cNvSpPr>
          <p:nvPr/>
        </p:nvSpPr>
        <p:spPr>
          <a:xfrm>
            <a:off x="528374" y="3755349"/>
            <a:ext cx="252413" cy="32226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1" i="0" kern="1200" cap="all" spc="1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i="0" kern="1200" cap="none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6</a:t>
            </a:r>
          </a:p>
          <a:p>
            <a:endParaRPr lang="en-US" dirty="0"/>
          </a:p>
        </p:txBody>
      </p:sp>
      <p:sp>
        <p:nvSpPr>
          <p:cNvPr id="45" name="Text Placeholder 23"/>
          <p:cNvSpPr txBox="1">
            <a:spLocks/>
          </p:cNvSpPr>
          <p:nvPr/>
        </p:nvSpPr>
        <p:spPr>
          <a:xfrm>
            <a:off x="780787" y="4243032"/>
            <a:ext cx="3527425" cy="3288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1" i="0" kern="1200" cap="all" spc="1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i="0" kern="1200" cap="none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kern="0" dirty="0"/>
              <a:t>Бесплатные онлайн-сервисы </a:t>
            </a:r>
            <a:br>
              <a:rPr lang="ru-RU" kern="0" dirty="0"/>
            </a:br>
            <a:r>
              <a:rPr lang="ru-RU" kern="0" dirty="0"/>
              <a:t>на сайте </a:t>
            </a:r>
            <a:r>
              <a:rPr lang="en-US" kern="0" dirty="0"/>
              <a:t>WWW.TN-HAUBERK.RU</a:t>
            </a:r>
            <a:r>
              <a:rPr lang="ru-RU" kern="0" dirty="0"/>
              <a:t> </a:t>
            </a:r>
            <a:br>
              <a:rPr lang="ru-RU" kern="0" dirty="0"/>
            </a:br>
            <a:endParaRPr lang="en-US" dirty="0"/>
          </a:p>
        </p:txBody>
      </p:sp>
      <p:sp>
        <p:nvSpPr>
          <p:cNvPr id="46" name="Text Placeholder 26"/>
          <p:cNvSpPr txBox="1">
            <a:spLocks/>
          </p:cNvSpPr>
          <p:nvPr/>
        </p:nvSpPr>
        <p:spPr>
          <a:xfrm>
            <a:off x="528374" y="4243032"/>
            <a:ext cx="252413" cy="32226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1" i="0" kern="1200" cap="all" spc="1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i="0" kern="1200" cap="none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61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0" y="6271481"/>
            <a:ext cx="9144000" cy="598496"/>
          </a:xfrm>
          <a:prstGeom prst="rect">
            <a:avLst/>
          </a:prstGeom>
          <a:solidFill>
            <a:srgbClr val="DBDB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1D1C7-313D-C741-A56B-A85C05D09B4D}" type="datetime3">
              <a:rPr lang="ru-RU" smtClean="0"/>
              <a:pPr/>
              <a:t>06/03/18</a:t>
            </a:fld>
            <a:endParaRPr lang="en-US"/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Знание. Опыт. Мастерство.</a:t>
            </a:r>
            <a:endParaRPr lang="en-US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Область применения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half" idx="2"/>
          </p:nvPr>
        </p:nvSpPr>
        <p:spPr>
          <a:xfrm>
            <a:off x="475140" y="1664035"/>
            <a:ext cx="2777018" cy="3298490"/>
          </a:xfrm>
        </p:spPr>
        <p:txBody>
          <a:bodyPr>
            <a:normAutofit/>
          </a:bodyPr>
          <a:lstStyle/>
          <a:p>
            <a:r>
              <a:rPr lang="ru-RU" sz="1400" dirty="0" smtClean="0"/>
              <a:t>- Облицовка и реновация:</a:t>
            </a:r>
          </a:p>
          <a:p>
            <a:endParaRPr lang="ru-RU" sz="1400" dirty="0" smtClean="0"/>
          </a:p>
          <a:p>
            <a:pPr marL="914400" lvl="1" indent="-285750">
              <a:buFont typeface="Wingdings" panose="05000000000000000000" pitchFamily="2" charset="2"/>
              <a:buChar char="§"/>
            </a:pPr>
            <a:r>
              <a:rPr lang="ru-RU" sz="1400" dirty="0"/>
              <a:t>Фасада</a:t>
            </a:r>
          </a:p>
          <a:p>
            <a:pPr marL="914400" lvl="1" indent="-285750">
              <a:buFont typeface="Wingdings" panose="05000000000000000000" pitchFamily="2" charset="2"/>
              <a:buChar char="§"/>
            </a:pPr>
            <a:r>
              <a:rPr lang="ru-RU" sz="1400" dirty="0"/>
              <a:t>Архитектурных элементов фасада (фронтоны, входные группы, колонны и т.д.)</a:t>
            </a:r>
          </a:p>
          <a:p>
            <a:pPr marL="914400" lvl="1" indent="-285750">
              <a:buFont typeface="Wingdings" panose="05000000000000000000" pitchFamily="2" charset="2"/>
              <a:buChar char="§"/>
            </a:pPr>
            <a:r>
              <a:rPr lang="ru-RU" sz="1400" dirty="0"/>
              <a:t>Хозяйственных построек</a:t>
            </a:r>
          </a:p>
          <a:p>
            <a:pPr marL="914400" lvl="1" indent="-285750">
              <a:buFont typeface="Wingdings" panose="05000000000000000000" pitchFamily="2" charset="2"/>
              <a:buChar char="§"/>
            </a:pPr>
            <a:r>
              <a:rPr lang="ru-RU" sz="1400" dirty="0"/>
              <a:t>Заборов и ограждений</a:t>
            </a:r>
          </a:p>
          <a:p>
            <a:endParaRPr lang="ru-RU" sz="1400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3252158" y="1104183"/>
            <a:ext cx="5991860" cy="4637992"/>
            <a:chOff x="4528608" y="1841670"/>
            <a:chExt cx="4525890" cy="3715107"/>
          </a:xfrm>
        </p:grpSpPr>
        <p:pic>
          <p:nvPicPr>
            <p:cNvPr id="13" name="Изображение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86246" y="3915054"/>
              <a:ext cx="2184655" cy="1641723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872049" y="5055986"/>
              <a:ext cx="71846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b="1" dirty="0">
                  <a:solidFill>
                    <a:srgbClr val="FFFFFF"/>
                  </a:solidFill>
                  <a:latin typeface="Arial Narrow" panose="020B0606020202030204" pitchFamily="34" charset="0"/>
                </a:rPr>
                <a:t>БАЗАЛЬТ</a:t>
              </a:r>
            </a:p>
          </p:txBody>
        </p:sp>
        <p:pic>
          <p:nvPicPr>
            <p:cNvPr id="16" name="Picture 4" descr="http://pbk-service.ru/files/images/9x6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4258" y="2115473"/>
              <a:ext cx="2047375" cy="1535531"/>
            </a:xfrm>
            <a:prstGeom prst="rect">
              <a:avLst/>
            </a:prstGeom>
            <a:noFill/>
            <a:ln w="38100"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http://stroiteli63.ru/images/treb2.jpg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620049" y="3992920"/>
              <a:ext cx="2082490" cy="1535531"/>
            </a:xfrm>
            <a:prstGeom prst="rect">
              <a:avLst/>
            </a:prstGeom>
            <a:noFill/>
            <a:ln w="38100"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http://spasemvashdom.ru/images/mov1/6578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0049" y="2115473"/>
              <a:ext cx="2047375" cy="1535531"/>
            </a:xfrm>
            <a:prstGeom prst="rect">
              <a:avLst/>
            </a:prstGeom>
            <a:noFill/>
            <a:ln w="38100"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28608" y="1841670"/>
              <a:ext cx="2457450" cy="239297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41339" y="1864431"/>
              <a:ext cx="2213159" cy="214419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29353" y="3781593"/>
              <a:ext cx="2457450" cy="216024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4110"/>
            <a:stretch/>
          </p:blipFill>
          <p:spPr>
            <a:xfrm>
              <a:off x="6484183" y="3809843"/>
              <a:ext cx="2457450" cy="2160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231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0" y="0"/>
            <a:ext cx="4568553" cy="6858000"/>
          </a:xfrm>
          <a:prstGeom prst="rect">
            <a:avLst/>
          </a:prstGeom>
          <a:solidFill>
            <a:srgbClr val="0065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824412" y="1844675"/>
            <a:ext cx="3779837" cy="385687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dirty="0" smtClean="0"/>
              <a:t>Высокая скорость укладки</a:t>
            </a:r>
          </a:p>
          <a:p>
            <a:pPr>
              <a:lnSpc>
                <a:spcPct val="100000"/>
              </a:lnSpc>
            </a:pPr>
            <a:endParaRPr lang="en-US" sz="1400" b="0" cap="none" dirty="0" smtClean="0"/>
          </a:p>
          <a:p>
            <a:pPr>
              <a:lnSpc>
                <a:spcPct val="100000"/>
              </a:lnSpc>
            </a:pPr>
            <a:r>
              <a:rPr lang="ru-RU" sz="1400" b="0" cap="none" dirty="0" smtClean="0">
                <a:solidFill>
                  <a:srgbClr val="FFFFFF"/>
                </a:solidFill>
              </a:rPr>
              <a:t>Фасадная плитка ТЕХНОНИКОЛЬ </a:t>
            </a:r>
            <a:r>
              <a:rPr lang="en-US" sz="1400" b="0" cap="none" dirty="0" smtClean="0">
                <a:solidFill>
                  <a:srgbClr val="FFFFFF"/>
                </a:solidFill>
              </a:rPr>
              <a:t>HAUBERK</a:t>
            </a:r>
            <a:r>
              <a:rPr lang="ru-RU" sz="1400" b="0" cap="none" dirty="0" smtClean="0">
                <a:solidFill>
                  <a:srgbClr val="FFFFFF"/>
                </a:solidFill>
              </a:rPr>
              <a:t> – это современный, не требующий профессиональных навыков и умений способ, легко и быстро обновить внешний вид дома.</a:t>
            </a:r>
            <a:endParaRPr lang="en-US" sz="1400" b="0" cap="none" dirty="0" smtClean="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1400" b="0" cap="none" dirty="0" smtClean="0">
                <a:solidFill>
                  <a:srgbClr val="FFFFFF"/>
                </a:solidFill>
              </a:rPr>
              <a:t>Новый фасад всего за 3 дня</a:t>
            </a:r>
            <a:r>
              <a:rPr lang="en-US" sz="1400" b="0" cap="none" dirty="0" smtClean="0">
                <a:solidFill>
                  <a:srgbClr val="FFFFFF"/>
                </a:solidFill>
              </a:rPr>
              <a:t>!</a:t>
            </a:r>
            <a:endParaRPr lang="ru-RU" sz="1400" b="0" cap="none" dirty="0">
              <a:solidFill>
                <a:srgbClr val="FFFF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6099" y="239443"/>
            <a:ext cx="1532969" cy="341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4412" y="4182512"/>
            <a:ext cx="1743305" cy="1746806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-4293" y="-30854"/>
            <a:ext cx="6696345" cy="6888854"/>
            <a:chOff x="-4293" y="-30854"/>
            <a:chExt cx="6696345" cy="6888854"/>
          </a:xfrm>
        </p:grpSpPr>
        <p:sp>
          <p:nvSpPr>
            <p:cNvPr id="8" name="Номер слайда 2"/>
            <p:cNvSpPr txBox="1">
              <a:spLocks/>
            </p:cNvSpPr>
            <p:nvPr/>
          </p:nvSpPr>
          <p:spPr bwMode="auto">
            <a:xfrm>
              <a:off x="5059487" y="5464716"/>
              <a:ext cx="1632565" cy="273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algn="r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fld id="{289FD835-C487-40A3-A077-AC0EF04A6075}" type="slidenum">
                <a:rPr lang="ru-RU" sz="1050"/>
                <a:pPr>
                  <a:defRPr/>
                </a:pPr>
                <a:t>4</a:t>
              </a:fld>
              <a:endParaRPr lang="ru-RU" sz="1050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4293" y="-23278"/>
              <a:ext cx="4500093" cy="6881278"/>
            </a:xfrm>
            <a:prstGeom prst="rect">
              <a:avLst/>
            </a:prstGeom>
          </p:spPr>
        </p:pic>
        <p:sp>
          <p:nvSpPr>
            <p:cNvPr id="10" name="Прямоугольник 9"/>
            <p:cNvSpPr/>
            <p:nvPr/>
          </p:nvSpPr>
          <p:spPr>
            <a:xfrm>
              <a:off x="2114523" y="-30854"/>
              <a:ext cx="45338" cy="68888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98659" y="770176"/>
              <a:ext cx="1515866" cy="4958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solidFill>
                    <a:srgbClr val="005767"/>
                  </a:solidFill>
                </a:rPr>
                <a:t>ДО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137191" y="1266064"/>
              <a:ext cx="1515866" cy="4958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solidFill>
                    <a:srgbClr val="005767"/>
                  </a:solidFill>
                </a:rPr>
                <a:t>ПОСЛЕ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299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0" y="0"/>
            <a:ext cx="4568553" cy="6858000"/>
          </a:xfrm>
          <a:prstGeom prst="rect">
            <a:avLst/>
          </a:prstGeom>
          <a:solidFill>
            <a:srgbClr val="0065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824412" y="1844675"/>
            <a:ext cx="3779837" cy="385687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dirty="0" smtClean="0"/>
              <a:t>ГЕРМЕТИЧНОСТЬ ПОКРЫТИЯ</a:t>
            </a:r>
          </a:p>
          <a:p>
            <a:pPr>
              <a:lnSpc>
                <a:spcPct val="100000"/>
              </a:lnSpc>
            </a:pPr>
            <a:endParaRPr lang="en-US" sz="1400" b="0" cap="none" dirty="0" smtClean="0"/>
          </a:p>
          <a:p>
            <a:pPr>
              <a:lnSpc>
                <a:spcPct val="100000"/>
              </a:lnSpc>
            </a:pPr>
            <a:r>
              <a:rPr lang="ru-RU" sz="1400" b="0" cap="none" dirty="0" smtClean="0">
                <a:solidFill>
                  <a:srgbClr val="FFFFFF"/>
                </a:solidFill>
              </a:rPr>
              <a:t>Создана на основе стеклохолста, улучшенного битума и </a:t>
            </a:r>
            <a:r>
              <a:rPr lang="ru-RU" sz="1400" b="0" cap="none" dirty="0" err="1" smtClean="0">
                <a:solidFill>
                  <a:srgbClr val="FFFFFF"/>
                </a:solidFill>
              </a:rPr>
              <a:t>гранулята</a:t>
            </a:r>
            <a:r>
              <a:rPr lang="ru-RU" sz="1400" b="0" cap="none" dirty="0" smtClean="0">
                <a:solidFill>
                  <a:srgbClr val="FFFFFF"/>
                </a:solidFill>
              </a:rPr>
              <a:t> из натурального базальта.</a:t>
            </a:r>
          </a:p>
          <a:p>
            <a:pPr>
              <a:lnSpc>
                <a:spcPct val="100000"/>
              </a:lnSpc>
            </a:pPr>
            <a:r>
              <a:rPr lang="ru-RU" sz="1400" b="0" cap="none" dirty="0" smtClean="0">
                <a:solidFill>
                  <a:srgbClr val="FFFFFF"/>
                </a:solidFill>
              </a:rPr>
              <a:t>Благодаря этой структуре фасад полностью герметичен и не подвержен коррозии! Устойчив к механическим воздействиям, в том числе к природным, таким как град.</a:t>
            </a:r>
            <a:endParaRPr lang="ru-RU" sz="1400" b="0" cap="none" dirty="0">
              <a:solidFill>
                <a:srgbClr val="FFFF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6099" y="239443"/>
            <a:ext cx="1532969" cy="34100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437"/>
          <a:stretch/>
        </p:blipFill>
        <p:spPr>
          <a:xfrm>
            <a:off x="12648" y="1374506"/>
            <a:ext cx="4477855" cy="455481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4412" y="4371677"/>
            <a:ext cx="1762217" cy="175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83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"/>
            <a:ext cx="454486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0"/>
            <a:ext cx="4568553" cy="6858000"/>
          </a:xfrm>
          <a:prstGeom prst="rect">
            <a:avLst/>
          </a:prstGeom>
          <a:solidFill>
            <a:srgbClr val="0065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824412" y="1844675"/>
            <a:ext cx="3779837" cy="385687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dirty="0" smtClean="0"/>
              <a:t>НА ОСНОВЕ БАЗАЛЬТА</a:t>
            </a:r>
          </a:p>
          <a:p>
            <a:pPr>
              <a:lnSpc>
                <a:spcPct val="100000"/>
              </a:lnSpc>
            </a:pPr>
            <a:endParaRPr lang="en-US" sz="1400" b="0" cap="none" dirty="0" smtClean="0"/>
          </a:p>
          <a:p>
            <a:pPr>
              <a:lnSpc>
                <a:spcPct val="100000"/>
              </a:lnSpc>
            </a:pPr>
            <a:r>
              <a:rPr lang="ru-RU" sz="1400" b="0" cap="none" dirty="0" smtClean="0">
                <a:solidFill>
                  <a:srgbClr val="FFFFFF"/>
                </a:solidFill>
              </a:rPr>
              <a:t>Базальтовые гранулы защищают фасадную плитку от солнечных лучей и гарантируют стойкость цвета. Благодаря этому, фасад не меняет цвет на протяжении всего срока службы! </a:t>
            </a:r>
            <a:endParaRPr lang="ru-RU" sz="1400" b="0" cap="none" dirty="0">
              <a:solidFill>
                <a:srgbClr val="FFFF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6099" y="239443"/>
            <a:ext cx="1532969" cy="34100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7961" y="4182512"/>
            <a:ext cx="1776206" cy="17691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14" y="1680986"/>
            <a:ext cx="4468434" cy="28478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972" y="3028466"/>
            <a:ext cx="494163" cy="48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0" y="0"/>
            <a:ext cx="4568553" cy="6858000"/>
          </a:xfrm>
          <a:prstGeom prst="rect">
            <a:avLst/>
          </a:prstGeom>
          <a:solidFill>
            <a:srgbClr val="0065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824412" y="1844675"/>
            <a:ext cx="3779837" cy="385687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dirty="0" smtClean="0"/>
              <a:t>ПРОСТОЕ РЕЩЕНИЕ ДЛЯ СЛОЖНЫХ ФАСАДОВ</a:t>
            </a:r>
          </a:p>
          <a:p>
            <a:pPr>
              <a:lnSpc>
                <a:spcPct val="100000"/>
              </a:lnSpc>
            </a:pPr>
            <a:endParaRPr lang="en-US" sz="1400" b="0" cap="none" dirty="0" smtClean="0"/>
          </a:p>
          <a:p>
            <a:pPr>
              <a:lnSpc>
                <a:spcPct val="100000"/>
              </a:lnSpc>
              <a:spcAft>
                <a:spcPts val="450"/>
              </a:spcAft>
            </a:pPr>
            <a:r>
              <a:rPr lang="ru-RU" sz="1400" b="0" cap="none" dirty="0" smtClean="0">
                <a:solidFill>
                  <a:srgbClr val="FFFFFF"/>
                </a:solidFill>
              </a:rPr>
              <a:t>Колонны, полукруглые фасады, здания с большим количеством углов – фасадная плитка отлично монтируется на любые сложные архитектурные формы! </a:t>
            </a:r>
          </a:p>
          <a:p>
            <a:pPr>
              <a:lnSpc>
                <a:spcPct val="100000"/>
              </a:lnSpc>
            </a:pPr>
            <a:r>
              <a:rPr lang="ru-RU" sz="1400" b="0" cap="none" dirty="0" smtClean="0">
                <a:solidFill>
                  <a:srgbClr val="FFFFFF"/>
                </a:solidFill>
              </a:rPr>
              <a:t>Благодаря формату материала, ее можно легко нарезать и подогнать под нужную форму, а при монтаже практически не остается отходов. </a:t>
            </a:r>
            <a:endParaRPr lang="ru-RU" sz="1400" b="0" cap="none" dirty="0">
              <a:solidFill>
                <a:srgbClr val="FFFF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6099" y="239443"/>
            <a:ext cx="1532969" cy="3410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9525" y="0"/>
            <a:ext cx="4521994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4412" y="4598339"/>
            <a:ext cx="1776206" cy="176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33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0" y="0"/>
            <a:ext cx="4568553" cy="6858000"/>
          </a:xfrm>
          <a:prstGeom prst="rect">
            <a:avLst/>
          </a:prstGeom>
          <a:solidFill>
            <a:srgbClr val="0065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824412" y="1844675"/>
            <a:ext cx="3779837" cy="385687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dirty="0" smtClean="0"/>
              <a:t>УСТОЙЧИВОСТЬ К РАЗЛИЧНЫМ КЛИМАТИЧЕСКИМ УСЛОВИЯМ</a:t>
            </a:r>
          </a:p>
          <a:p>
            <a:pPr>
              <a:lnSpc>
                <a:spcPct val="100000"/>
              </a:lnSpc>
            </a:pPr>
            <a:endParaRPr lang="en-US" sz="1400" b="0" cap="none" dirty="0" smtClean="0"/>
          </a:p>
          <a:p>
            <a:pPr>
              <a:lnSpc>
                <a:spcPct val="100000"/>
              </a:lnSpc>
              <a:spcAft>
                <a:spcPts val="450"/>
              </a:spcAft>
            </a:pPr>
            <a:r>
              <a:rPr lang="ru-RU" sz="1400" b="0" cap="none" dirty="0" smtClean="0">
                <a:solidFill>
                  <a:srgbClr val="FFFFFF"/>
                </a:solidFill>
              </a:rPr>
              <a:t>Может использоваться при любых погодных условиях, в разных климатических зонах от -60 до +90°С.</a:t>
            </a:r>
          </a:p>
          <a:p>
            <a:pPr>
              <a:lnSpc>
                <a:spcPct val="100000"/>
              </a:lnSpc>
            </a:pPr>
            <a:r>
              <a:rPr lang="ru-RU" sz="1400" b="0" cap="none" dirty="0" smtClean="0">
                <a:solidFill>
                  <a:srgbClr val="FFFFFF"/>
                </a:solidFill>
              </a:rPr>
              <a:t>Фасадная плитка с успехом выдерживает сильный холод и яркое солнце! Не трескается на морозе в отличии от </a:t>
            </a:r>
            <a:r>
              <a:rPr lang="ru-RU" sz="1400" b="0" cap="none" dirty="0" err="1" smtClean="0">
                <a:solidFill>
                  <a:srgbClr val="FFFFFF"/>
                </a:solidFill>
              </a:rPr>
              <a:t>сайдинга</a:t>
            </a:r>
            <a:r>
              <a:rPr lang="ru-RU" sz="1400" b="0" cap="none" dirty="0" smtClean="0">
                <a:solidFill>
                  <a:srgbClr val="FFFFFF"/>
                </a:solidFill>
              </a:rPr>
              <a:t>.</a:t>
            </a:r>
            <a:endParaRPr lang="ru-RU" sz="1400" b="0" cap="none" dirty="0">
              <a:solidFill>
                <a:srgbClr val="FFFF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6099" y="239443"/>
            <a:ext cx="1532969" cy="3410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7961" y="4912664"/>
            <a:ext cx="1776206" cy="1769129"/>
          </a:xfrm>
          <a:prstGeom prst="rect">
            <a:avLst/>
          </a:prstGeom>
        </p:spPr>
      </p:pic>
      <p:pic>
        <p:nvPicPr>
          <p:cNvPr id="9" name="Picture 4" descr="Картинки по запросу карта россии климат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328" t="12606" r="50604" b="21811"/>
          <a:stretch/>
        </p:blipFill>
        <p:spPr bwMode="auto">
          <a:xfrm>
            <a:off x="19050" y="0"/>
            <a:ext cx="45066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55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0" y="0"/>
            <a:ext cx="4568553" cy="6858000"/>
          </a:xfrm>
          <a:prstGeom prst="rect">
            <a:avLst/>
          </a:prstGeom>
          <a:solidFill>
            <a:srgbClr val="0065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824412" y="1844675"/>
            <a:ext cx="3779837" cy="385687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dirty="0" smtClean="0"/>
              <a:t>АРИХТЕКТУРНАЯ ВЫРАЗИТЕЛЬНОСТЬ</a:t>
            </a:r>
          </a:p>
          <a:p>
            <a:pPr>
              <a:lnSpc>
                <a:spcPct val="100000"/>
              </a:lnSpc>
            </a:pPr>
            <a:endParaRPr lang="en-US" sz="1400" b="0" cap="none" dirty="0" smtClean="0"/>
          </a:p>
          <a:p>
            <a:pPr>
              <a:lnSpc>
                <a:spcPct val="100000"/>
              </a:lnSpc>
            </a:pPr>
            <a:r>
              <a:rPr lang="ru-RU" sz="1400" b="0" cap="none" dirty="0" smtClean="0">
                <a:solidFill>
                  <a:srgbClr val="FFFFFF"/>
                </a:solidFill>
              </a:rPr>
              <a:t>Выразительные возможности фасадной плитки кроются не только в цвете, но и в самом рисунке плитки: их сочетание способно превратить загородный дом в уютное «родовое гнездо», поражающие своими линиями и оригинальностью.</a:t>
            </a:r>
            <a:endParaRPr lang="ru-RU" sz="1400" b="0" cap="none" dirty="0">
              <a:solidFill>
                <a:srgbClr val="FFFF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6099" y="239443"/>
            <a:ext cx="1532969" cy="3410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4412" y="4171350"/>
            <a:ext cx="1762052" cy="17691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5029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98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4">
      <a:dk1>
        <a:srgbClr val="191919"/>
      </a:dk1>
      <a:lt1>
        <a:srgbClr val="656565"/>
      </a:lt1>
      <a:dk2>
        <a:srgbClr val="D9D9D9"/>
      </a:dk2>
      <a:lt2>
        <a:srgbClr val="FFFFFF"/>
      </a:lt2>
      <a:accent1>
        <a:srgbClr val="E2241C"/>
      </a:accent1>
      <a:accent2>
        <a:srgbClr val="B4B4B4"/>
      </a:accent2>
      <a:accent3>
        <a:srgbClr val="A6A6A6"/>
      </a:accent3>
      <a:accent4>
        <a:srgbClr val="808080"/>
      </a:accent4>
      <a:accent5>
        <a:srgbClr val="595959"/>
      </a:accent5>
      <a:accent6>
        <a:srgbClr val="333333"/>
      </a:accent6>
      <a:hlink>
        <a:srgbClr val="000000"/>
      </a:hlink>
      <a:folHlink>
        <a:srgbClr val="65656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Custom 4">
      <a:dk1>
        <a:srgbClr val="191919"/>
      </a:dk1>
      <a:lt1>
        <a:srgbClr val="656565"/>
      </a:lt1>
      <a:dk2>
        <a:srgbClr val="D9D9D9"/>
      </a:dk2>
      <a:lt2>
        <a:srgbClr val="FFFFFF"/>
      </a:lt2>
      <a:accent1>
        <a:srgbClr val="E2241C"/>
      </a:accent1>
      <a:accent2>
        <a:srgbClr val="B4B4B4"/>
      </a:accent2>
      <a:accent3>
        <a:srgbClr val="A6A6A6"/>
      </a:accent3>
      <a:accent4>
        <a:srgbClr val="808080"/>
      </a:accent4>
      <a:accent5>
        <a:srgbClr val="595959"/>
      </a:accent5>
      <a:accent6>
        <a:srgbClr val="333333"/>
      </a:accent6>
      <a:hlink>
        <a:srgbClr val="000000"/>
      </a:hlink>
      <a:folHlink>
        <a:srgbClr val="65656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Custom 4">
      <a:dk1>
        <a:srgbClr val="191919"/>
      </a:dk1>
      <a:lt1>
        <a:srgbClr val="656565"/>
      </a:lt1>
      <a:dk2>
        <a:srgbClr val="D9D9D9"/>
      </a:dk2>
      <a:lt2>
        <a:srgbClr val="FFFFFF"/>
      </a:lt2>
      <a:accent1>
        <a:srgbClr val="E2241C"/>
      </a:accent1>
      <a:accent2>
        <a:srgbClr val="B4B4B4"/>
      </a:accent2>
      <a:accent3>
        <a:srgbClr val="A6A6A6"/>
      </a:accent3>
      <a:accent4>
        <a:srgbClr val="808080"/>
      </a:accent4>
      <a:accent5>
        <a:srgbClr val="595959"/>
      </a:accent5>
      <a:accent6>
        <a:srgbClr val="333333"/>
      </a:accent6>
      <a:hlink>
        <a:srgbClr val="000000"/>
      </a:hlink>
      <a:folHlink>
        <a:srgbClr val="65656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2336</TotalTime>
  <Words>438</Words>
  <Application>Microsoft Office PowerPoint</Application>
  <PresentationFormat>Экран (4:3)</PresentationFormat>
  <Paragraphs>100</Paragraphs>
  <Slides>18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.HelveticaNeueDeskInterface-Regular</vt:lpstr>
      <vt:lpstr>Arial</vt:lpstr>
      <vt:lpstr>Arial Narrow</vt:lpstr>
      <vt:lpstr>Calibri</vt:lpstr>
      <vt:lpstr>Wingdings</vt:lpstr>
      <vt:lpstr>Office Theme</vt:lpstr>
      <vt:lpstr>2_Office Theme</vt:lpstr>
      <vt:lpstr>1_Office Theme</vt:lpstr>
      <vt:lpstr>ФАСАДНАЯ ПЛИТКА ТЕХНОНИКОЛЬ HAUBERK</vt:lpstr>
      <vt:lpstr>содержание</vt:lpstr>
      <vt:lpstr>Область применения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Цветовая палитра</vt:lpstr>
      <vt:lpstr>Презентация PowerPoint</vt:lpstr>
      <vt:lpstr>Презентация PowerPoint</vt:lpstr>
      <vt:lpstr>Презентация PowerPoint</vt:lpstr>
      <vt:lpstr>Презентация PowerPoint</vt:lpstr>
      <vt:lpstr>Комплектующие</vt:lpstr>
      <vt:lpstr>монтаж</vt:lpstr>
      <vt:lpstr>Бесплатные онлайн-сервисы  на сайте WWW.TN-HAUBERK.RU  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Ivan Ivanov</cp:lastModifiedBy>
  <cp:revision>280</cp:revision>
  <dcterms:created xsi:type="dcterms:W3CDTF">2016-05-27T15:12:59Z</dcterms:created>
  <dcterms:modified xsi:type="dcterms:W3CDTF">2018-03-06T08:00:34Z</dcterms:modified>
</cp:coreProperties>
</file>